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Abril Fatface"/>
      <p:regular r:id="rId26"/>
    </p:embeddedFont>
    <p:embeddedFont>
      <p:font typeface="Griffy"/>
      <p:regular r:id="rId27"/>
    </p:embeddedFont>
    <p:embeddedFont>
      <p:font typeface="Poppins"/>
      <p:regular r:id="rId28"/>
      <p:bold r:id="rId29"/>
      <p:italic r:id="rId30"/>
      <p:boldItalic r:id="rId31"/>
    </p:embeddedFont>
    <p:embeddedFont>
      <p:font typeface="Boogaloo"/>
      <p:regular r:id="rId32"/>
    </p:embeddedFont>
    <p:embeddedFont>
      <p:font typeface="Barlow Condensed"/>
      <p:regular r:id="rId33"/>
      <p:bold r:id="rId34"/>
      <p:italic r:id="rId35"/>
      <p:boldItalic r:id="rId36"/>
    </p:embeddedFont>
    <p:embeddedFont>
      <p:font typeface="Maven Pro"/>
      <p:regular r:id="rId37"/>
      <p:bold r:id="rId38"/>
    </p:embeddedFont>
    <p:embeddedFont>
      <p:font typeface="Thasadith"/>
      <p:regular r:id="rId39"/>
      <p:bold r:id="rId40"/>
      <p:italic r:id="rId41"/>
      <p:boldItalic r:id="rId42"/>
    </p:embeddedFont>
    <p:embeddedFont>
      <p:font typeface="Passion One"/>
      <p:regular r:id="rId43"/>
      <p:bold r:id="rId44"/>
    </p:embeddedFont>
    <p:embeddedFont>
      <p:font typeface="Sriracha"/>
      <p:regular r:id="rId45"/>
    </p:embeddedFont>
    <p:embeddedFont>
      <p:font typeface="Homemade Apple"/>
      <p:regular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hasadith-bold.fntdata"/><Relationship Id="rId20" Type="http://schemas.openxmlformats.org/officeDocument/2006/relationships/slide" Target="slides/slide15.xml"/><Relationship Id="rId42" Type="http://schemas.openxmlformats.org/officeDocument/2006/relationships/font" Target="fonts/Thasadith-boldItalic.fntdata"/><Relationship Id="rId41" Type="http://schemas.openxmlformats.org/officeDocument/2006/relationships/font" Target="fonts/Thasadith-italic.fntdata"/><Relationship Id="rId22" Type="http://schemas.openxmlformats.org/officeDocument/2006/relationships/slide" Target="slides/slide17.xml"/><Relationship Id="rId44" Type="http://schemas.openxmlformats.org/officeDocument/2006/relationships/font" Target="fonts/PassionOne-bold.fntdata"/><Relationship Id="rId21" Type="http://schemas.openxmlformats.org/officeDocument/2006/relationships/slide" Target="slides/slide16.xml"/><Relationship Id="rId43" Type="http://schemas.openxmlformats.org/officeDocument/2006/relationships/font" Target="fonts/PassionOne-regular.fntdata"/><Relationship Id="rId24" Type="http://schemas.openxmlformats.org/officeDocument/2006/relationships/slide" Target="slides/slide19.xml"/><Relationship Id="rId46" Type="http://schemas.openxmlformats.org/officeDocument/2006/relationships/font" Target="fonts/HomemadeApple-regular.fntdata"/><Relationship Id="rId23" Type="http://schemas.openxmlformats.org/officeDocument/2006/relationships/slide" Target="slides/slide18.xml"/><Relationship Id="rId45" Type="http://schemas.openxmlformats.org/officeDocument/2006/relationships/font" Target="fonts/Srirach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brilFatface-regular.fntdata"/><Relationship Id="rId25" Type="http://schemas.openxmlformats.org/officeDocument/2006/relationships/slide" Target="slides/slide20.xml"/><Relationship Id="rId28" Type="http://schemas.openxmlformats.org/officeDocument/2006/relationships/font" Target="fonts/Poppins-regular.fntdata"/><Relationship Id="rId27" Type="http://schemas.openxmlformats.org/officeDocument/2006/relationships/font" Target="fonts/Griff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33" Type="http://schemas.openxmlformats.org/officeDocument/2006/relationships/font" Target="fonts/BarlowCondensed-regular.fntdata"/><Relationship Id="rId10" Type="http://schemas.openxmlformats.org/officeDocument/2006/relationships/slide" Target="slides/slide5.xml"/><Relationship Id="rId32" Type="http://schemas.openxmlformats.org/officeDocument/2006/relationships/font" Target="fonts/Boogaloo-regular.fntdata"/><Relationship Id="rId13" Type="http://schemas.openxmlformats.org/officeDocument/2006/relationships/slide" Target="slides/slide8.xml"/><Relationship Id="rId35" Type="http://schemas.openxmlformats.org/officeDocument/2006/relationships/font" Target="fonts/BarlowCondensed-italic.fntdata"/><Relationship Id="rId12" Type="http://schemas.openxmlformats.org/officeDocument/2006/relationships/slide" Target="slides/slide7.xml"/><Relationship Id="rId34" Type="http://schemas.openxmlformats.org/officeDocument/2006/relationships/font" Target="fonts/BarlowCondensed-bold.fntdata"/><Relationship Id="rId15" Type="http://schemas.openxmlformats.org/officeDocument/2006/relationships/slide" Target="slides/slide10.xml"/><Relationship Id="rId37" Type="http://schemas.openxmlformats.org/officeDocument/2006/relationships/font" Target="fonts/MavenPro-regular.fntdata"/><Relationship Id="rId14" Type="http://schemas.openxmlformats.org/officeDocument/2006/relationships/slide" Target="slides/slide9.xml"/><Relationship Id="rId36" Type="http://schemas.openxmlformats.org/officeDocument/2006/relationships/font" Target="fonts/BarlowCondensed-boldItalic.fntdata"/><Relationship Id="rId17" Type="http://schemas.openxmlformats.org/officeDocument/2006/relationships/slide" Target="slides/slide12.xml"/><Relationship Id="rId39" Type="http://schemas.openxmlformats.org/officeDocument/2006/relationships/font" Target="fonts/Thasadith-regular.fntdata"/><Relationship Id="rId16" Type="http://schemas.openxmlformats.org/officeDocument/2006/relationships/slide" Target="slides/slide11.xml"/><Relationship Id="rId38" Type="http://schemas.openxmlformats.org/officeDocument/2006/relationships/font" Target="fonts/MavenPr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ocs.google.com/presentation/d/1RhsEkRh9SIPlbyD-ZHhrMVQy1yvgJtYz0-WKnZB9ftI/edit?slide=id.p#slide=id.p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pp.seesaw.me/pages/shared_activity?prompt_id=prompt.c3e79d9d-547f-4055-8a44-21282fe936c1&amp;share_token=nrFzBXFqTi-xSaqtVQNjUw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Dw283LyJKcM" TargetMode="Externa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School ipads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2 and 3 might take more than 1 lesson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Slides for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Keynote template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g37b40fa48d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" name="Google Shape;1593;g37b40fa48d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g72b27517683f0c4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" name="Google Shape;1602;g72b27517683f0c4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on your ipad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3767be2246b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3767be2246b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g3767be2246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" name="Google Shape;1618;g3767be2246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3767be2246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3767be2246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3767be2246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3767be2246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" name="Google Shape;1636;g3767be2246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" name="Google Shape;1637;g3767be2246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3767be2246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3767be2246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g3767be2246b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2" name="Google Shape;1652;g3767be2246b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Demonstrate the good animations to include simple animations. Explain how to order the animations so text first and then images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3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g3767be2246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" name="Google Shape;1665;g3767be2246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Seesaw template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37642fede26_0_15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37642fede26_0_15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elements of a story - main characters, problems to solve, resolution, events, emotions etc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do we create those? With words and pictures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 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https://www.youtube.com/watch?v=Dw283LyJKcM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g3893c4df2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g3893c4df2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5" name="Shape 1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Google Shape;1546;g37642fede26_0_1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" name="Google Shape;1547;g37642fede26_0_1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g5544b3e463aefbc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" name="Google Shape;1553;g5544b3e463aefbc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they remember about this story from Year 2?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g37642fede26_0_17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" name="Google Shape;1559;g37642fede26_0_17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37b40fa48d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37b40fa48d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 over what ‘format’ means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all of the above - they spend the lesson formatting 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37b40fa48d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37b40fa48d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37b40fa48d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37b40fa48d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37b40fa48d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37b40fa48d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mania.com/questions-powerpoint-google-slides/can-i-use-these-templates/" TargetMode="External"/><Relationship Id="rId3" Type="http://schemas.openxmlformats.org/officeDocument/2006/relationships/hyperlink" Target="https://www.facebook.com/SlidesManiaSM/" TargetMode="External"/><Relationship Id="rId4" Type="http://schemas.openxmlformats.org/officeDocument/2006/relationships/image" Target="../media/image6.png"/><Relationship Id="rId11" Type="http://schemas.openxmlformats.org/officeDocument/2006/relationships/image" Target="../media/image5.png"/><Relationship Id="rId10" Type="http://schemas.openxmlformats.org/officeDocument/2006/relationships/image" Target="../media/image4.png"/><Relationship Id="rId9" Type="http://schemas.openxmlformats.org/officeDocument/2006/relationships/hyperlink" Target="https://www.instagram.com/slidesmania/" TargetMode="External"/><Relationship Id="rId5" Type="http://schemas.openxmlformats.org/officeDocument/2006/relationships/hyperlink" Target="https://twitter.com/SlidesManiaSM/" TargetMode="External"/><Relationship Id="rId6" Type="http://schemas.openxmlformats.org/officeDocument/2006/relationships/image" Target="../media/image2.png"/><Relationship Id="rId7" Type="http://schemas.openxmlformats.org/officeDocument/2006/relationships/hyperlink" Target="https://www.pinterest.com/slidesmania/" TargetMode="External"/><Relationship Id="rId8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 Title">
  <p:cSld name="CUSTOM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type="title"/>
          </p:nvPr>
        </p:nvSpPr>
        <p:spPr>
          <a:xfrm>
            <a:off x="4422919" y="624713"/>
            <a:ext cx="4409400" cy="3874200"/>
          </a:xfrm>
          <a:prstGeom prst="rect">
            <a:avLst/>
          </a:prstGeom>
          <a:effectLst>
            <a:outerShdw rotWithShape="0" algn="bl" dir="19980000" dist="28575">
              <a:schemeClr val="accent4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450200" y="3640200"/>
            <a:ext cx="4409400" cy="10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" name="Google Shape;15;p2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6" name="Google Shape;16;p2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2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41" name="Google Shape;41;p2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" name="Google Shape;65;p2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2"/>
          <p:cNvGrpSpPr/>
          <p:nvPr/>
        </p:nvGrpSpPr>
        <p:grpSpPr>
          <a:xfrm>
            <a:off x="291286" y="968023"/>
            <a:ext cx="454275" cy="318801"/>
            <a:chOff x="693181" y="1290697"/>
            <a:chExt cx="605700" cy="425068"/>
          </a:xfrm>
        </p:grpSpPr>
        <p:sp>
          <p:nvSpPr>
            <p:cNvPr id="70" name="Google Shape;70;p2"/>
            <p:cNvSpPr/>
            <p:nvPr/>
          </p:nvSpPr>
          <p:spPr>
            <a:xfrm>
              <a:off x="693181" y="1290697"/>
              <a:ext cx="605700" cy="425068"/>
            </a:xfrm>
            <a:custGeom>
              <a:rect b="b" l="l" r="r" t="t"/>
              <a:pathLst>
                <a:path extrusionOk="0" h="425068" w="605700">
                  <a:moveTo>
                    <a:pt x="605697" y="33932"/>
                  </a:moveTo>
                  <a:lnTo>
                    <a:pt x="605697" y="313609"/>
                  </a:lnTo>
                  <a:cubicBezTo>
                    <a:pt x="605653" y="332326"/>
                    <a:pt x="590481" y="347498"/>
                    <a:pt x="571765" y="347542"/>
                  </a:cubicBezTo>
                  <a:lnTo>
                    <a:pt x="493898" y="347542"/>
                  </a:lnTo>
                  <a:lnTo>
                    <a:pt x="450767" y="416033"/>
                  </a:lnTo>
                  <a:cubicBezTo>
                    <a:pt x="445052" y="425079"/>
                    <a:pt x="433087" y="427785"/>
                    <a:pt x="424041" y="422078"/>
                  </a:cubicBezTo>
                  <a:cubicBezTo>
                    <a:pt x="421603" y="420534"/>
                    <a:pt x="419531" y="418471"/>
                    <a:pt x="417995" y="416033"/>
                  </a:cubicBezTo>
                  <a:lnTo>
                    <a:pt x="374865" y="347542"/>
                  </a:lnTo>
                  <a:lnTo>
                    <a:pt x="33929" y="347542"/>
                  </a:lnTo>
                  <a:cubicBezTo>
                    <a:pt x="15209" y="347498"/>
                    <a:pt x="46" y="332326"/>
                    <a:pt x="-3" y="313609"/>
                  </a:cubicBezTo>
                  <a:lnTo>
                    <a:pt x="-3" y="33932"/>
                  </a:lnTo>
                  <a:cubicBezTo>
                    <a:pt x="46" y="15215"/>
                    <a:pt x="15209" y="44"/>
                    <a:pt x="33929" y="-1"/>
                  </a:cubicBezTo>
                  <a:lnTo>
                    <a:pt x="571765" y="-1"/>
                  </a:lnTo>
                  <a:cubicBezTo>
                    <a:pt x="590481" y="44"/>
                    <a:pt x="605653" y="15215"/>
                    <a:pt x="605697" y="339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28911" y="1403092"/>
              <a:ext cx="96143" cy="130782"/>
            </a:xfrm>
            <a:custGeom>
              <a:rect b="b" l="l" r="r" t="t"/>
              <a:pathLst>
                <a:path extrusionOk="0" h="130782" w="96143">
                  <a:moveTo>
                    <a:pt x="11721" y="107363"/>
                  </a:moveTo>
                  <a:cubicBezTo>
                    <a:pt x="15999" y="107729"/>
                    <a:pt x="20303" y="107729"/>
                    <a:pt x="24580" y="107363"/>
                  </a:cubicBezTo>
                  <a:cubicBezTo>
                    <a:pt x="33438" y="106952"/>
                    <a:pt x="42047" y="104283"/>
                    <a:pt x="49583" y="99594"/>
                  </a:cubicBezTo>
                  <a:cubicBezTo>
                    <a:pt x="57602" y="94022"/>
                    <a:pt x="63299" y="85700"/>
                    <a:pt x="65567" y="76199"/>
                  </a:cubicBezTo>
                  <a:lnTo>
                    <a:pt x="64942" y="76199"/>
                  </a:lnTo>
                  <a:cubicBezTo>
                    <a:pt x="58102" y="82574"/>
                    <a:pt x="48913" y="85816"/>
                    <a:pt x="39582" y="85128"/>
                  </a:cubicBezTo>
                  <a:cubicBezTo>
                    <a:pt x="18535" y="85932"/>
                    <a:pt x="827" y="69528"/>
                    <a:pt x="23" y="48481"/>
                  </a:cubicBezTo>
                  <a:cubicBezTo>
                    <a:pt x="-12" y="47517"/>
                    <a:pt x="-12" y="46543"/>
                    <a:pt x="23" y="45570"/>
                  </a:cubicBezTo>
                  <a:cubicBezTo>
                    <a:pt x="300" y="20120"/>
                    <a:pt x="21160" y="-275"/>
                    <a:pt x="46601" y="2"/>
                  </a:cubicBezTo>
                  <a:cubicBezTo>
                    <a:pt x="47003" y="2"/>
                    <a:pt x="47395" y="11"/>
                    <a:pt x="47797" y="28"/>
                  </a:cubicBezTo>
                  <a:cubicBezTo>
                    <a:pt x="80391" y="28"/>
                    <a:pt x="95750" y="24942"/>
                    <a:pt x="95750" y="54589"/>
                  </a:cubicBezTo>
                  <a:cubicBezTo>
                    <a:pt x="99759" y="92352"/>
                    <a:pt x="72407" y="126214"/>
                    <a:pt x="34644" y="130232"/>
                  </a:cubicBezTo>
                  <a:cubicBezTo>
                    <a:pt x="31510" y="130563"/>
                    <a:pt x="28357" y="130679"/>
                    <a:pt x="25205" y="130581"/>
                  </a:cubicBezTo>
                  <a:cubicBezTo>
                    <a:pt x="20714" y="130848"/>
                    <a:pt x="16213" y="130848"/>
                    <a:pt x="11721" y="130581"/>
                  </a:cubicBezTo>
                  <a:close/>
                  <a:moveTo>
                    <a:pt x="29581" y="43873"/>
                  </a:moveTo>
                  <a:cubicBezTo>
                    <a:pt x="28250" y="53642"/>
                    <a:pt x="35090" y="62652"/>
                    <a:pt x="44868" y="63983"/>
                  </a:cubicBezTo>
                  <a:cubicBezTo>
                    <a:pt x="45717" y="64099"/>
                    <a:pt x="46583" y="64152"/>
                    <a:pt x="47440" y="64144"/>
                  </a:cubicBezTo>
                  <a:cubicBezTo>
                    <a:pt x="53986" y="64403"/>
                    <a:pt x="60183" y="61224"/>
                    <a:pt x="63781" y="55750"/>
                  </a:cubicBezTo>
                  <a:cubicBezTo>
                    <a:pt x="64987" y="53473"/>
                    <a:pt x="65541" y="50910"/>
                    <a:pt x="65389" y="48338"/>
                  </a:cubicBezTo>
                  <a:cubicBezTo>
                    <a:pt x="65389" y="34854"/>
                    <a:pt x="60299" y="21549"/>
                    <a:pt x="46815" y="21549"/>
                  </a:cubicBezTo>
                  <a:cubicBezTo>
                    <a:pt x="36903" y="21638"/>
                    <a:pt x="29491" y="30568"/>
                    <a:pt x="29670" y="438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137139" y="1403092"/>
              <a:ext cx="96143" cy="130782"/>
            </a:xfrm>
            <a:custGeom>
              <a:rect b="b" l="l" r="r" t="t"/>
              <a:pathLst>
                <a:path extrusionOk="0" h="130782" w="96143">
                  <a:moveTo>
                    <a:pt x="11721" y="107363"/>
                  </a:moveTo>
                  <a:cubicBezTo>
                    <a:pt x="15999" y="107729"/>
                    <a:pt x="20303" y="107729"/>
                    <a:pt x="24580" y="107363"/>
                  </a:cubicBezTo>
                  <a:cubicBezTo>
                    <a:pt x="33412" y="106952"/>
                    <a:pt x="41993" y="104283"/>
                    <a:pt x="49494" y="99594"/>
                  </a:cubicBezTo>
                  <a:cubicBezTo>
                    <a:pt x="57540" y="94049"/>
                    <a:pt x="63237" y="85709"/>
                    <a:pt x="65478" y="76199"/>
                  </a:cubicBezTo>
                  <a:lnTo>
                    <a:pt x="64942" y="76199"/>
                  </a:lnTo>
                  <a:cubicBezTo>
                    <a:pt x="58093" y="82566"/>
                    <a:pt x="48905" y="85807"/>
                    <a:pt x="39582" y="85128"/>
                  </a:cubicBezTo>
                  <a:cubicBezTo>
                    <a:pt x="18535" y="85932"/>
                    <a:pt x="827" y="69528"/>
                    <a:pt x="23" y="48481"/>
                  </a:cubicBezTo>
                  <a:cubicBezTo>
                    <a:pt x="-12" y="47517"/>
                    <a:pt x="-12" y="46543"/>
                    <a:pt x="23" y="45570"/>
                  </a:cubicBezTo>
                  <a:cubicBezTo>
                    <a:pt x="300" y="20120"/>
                    <a:pt x="21160" y="-275"/>
                    <a:pt x="46601" y="2"/>
                  </a:cubicBezTo>
                  <a:cubicBezTo>
                    <a:pt x="47003" y="2"/>
                    <a:pt x="47395" y="11"/>
                    <a:pt x="47797" y="28"/>
                  </a:cubicBezTo>
                  <a:cubicBezTo>
                    <a:pt x="80301" y="28"/>
                    <a:pt x="95750" y="24942"/>
                    <a:pt x="95750" y="54589"/>
                  </a:cubicBezTo>
                  <a:cubicBezTo>
                    <a:pt x="99759" y="92352"/>
                    <a:pt x="72408" y="126214"/>
                    <a:pt x="34644" y="130232"/>
                  </a:cubicBezTo>
                  <a:cubicBezTo>
                    <a:pt x="31510" y="130563"/>
                    <a:pt x="28357" y="130679"/>
                    <a:pt x="25205" y="130581"/>
                  </a:cubicBezTo>
                  <a:cubicBezTo>
                    <a:pt x="20714" y="130848"/>
                    <a:pt x="16213" y="130848"/>
                    <a:pt x="11721" y="130581"/>
                  </a:cubicBezTo>
                  <a:close/>
                  <a:moveTo>
                    <a:pt x="29581" y="43873"/>
                  </a:moveTo>
                  <a:cubicBezTo>
                    <a:pt x="28250" y="53642"/>
                    <a:pt x="35090" y="62652"/>
                    <a:pt x="44868" y="63983"/>
                  </a:cubicBezTo>
                  <a:cubicBezTo>
                    <a:pt x="45717" y="64099"/>
                    <a:pt x="46583" y="64152"/>
                    <a:pt x="47440" y="64144"/>
                  </a:cubicBezTo>
                  <a:cubicBezTo>
                    <a:pt x="53977" y="64385"/>
                    <a:pt x="60174" y="61206"/>
                    <a:pt x="63781" y="55750"/>
                  </a:cubicBezTo>
                  <a:cubicBezTo>
                    <a:pt x="64951" y="53464"/>
                    <a:pt x="65478" y="50901"/>
                    <a:pt x="65299" y="48338"/>
                  </a:cubicBezTo>
                  <a:cubicBezTo>
                    <a:pt x="65299" y="34854"/>
                    <a:pt x="60299" y="21549"/>
                    <a:pt x="46815" y="21549"/>
                  </a:cubicBezTo>
                  <a:cubicBezTo>
                    <a:pt x="36814" y="21638"/>
                    <a:pt x="29491" y="30568"/>
                    <a:pt x="29670" y="438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65065" y="1388320"/>
              <a:ext cx="194657" cy="160176"/>
            </a:xfrm>
            <a:custGeom>
              <a:rect b="b" l="l" r="r" t="t"/>
              <a:pathLst>
                <a:path extrusionOk="0" h="160176" w="194657">
                  <a:moveTo>
                    <a:pt x="179930" y="84630"/>
                  </a:moveTo>
                  <a:lnTo>
                    <a:pt x="97152" y="160175"/>
                  </a:lnTo>
                  <a:lnTo>
                    <a:pt x="14374" y="84630"/>
                  </a:lnTo>
                  <a:cubicBezTo>
                    <a:pt x="-1968" y="67396"/>
                    <a:pt x="-4915" y="32481"/>
                    <a:pt x="8301" y="17032"/>
                  </a:cubicBezTo>
                  <a:cubicBezTo>
                    <a:pt x="38573" y="-18686"/>
                    <a:pt x="97598" y="5870"/>
                    <a:pt x="97598" y="52751"/>
                  </a:cubicBezTo>
                  <a:cubicBezTo>
                    <a:pt x="97598" y="6228"/>
                    <a:pt x="156177" y="-17972"/>
                    <a:pt x="186449" y="17032"/>
                  </a:cubicBezTo>
                  <a:cubicBezTo>
                    <a:pt x="199575" y="32481"/>
                    <a:pt x="196628" y="67396"/>
                    <a:pt x="179930" y="846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3422810" y="4694776"/>
            <a:ext cx="454275" cy="318866"/>
            <a:chOff x="5791676" y="4623524"/>
            <a:chExt cx="605700" cy="425154"/>
          </a:xfrm>
        </p:grpSpPr>
        <p:sp>
          <p:nvSpPr>
            <p:cNvPr id="75" name="Google Shape;75;p2"/>
            <p:cNvSpPr/>
            <p:nvPr/>
          </p:nvSpPr>
          <p:spPr>
            <a:xfrm>
              <a:off x="5791676" y="4623524"/>
              <a:ext cx="605700" cy="425154"/>
            </a:xfrm>
            <a:custGeom>
              <a:rect b="b" l="l" r="r" t="t"/>
              <a:pathLst>
                <a:path extrusionOk="0" h="425154" w="605700">
                  <a:moveTo>
                    <a:pt x="-3" y="33932"/>
                  </a:moveTo>
                  <a:lnTo>
                    <a:pt x="-3" y="313699"/>
                  </a:lnTo>
                  <a:cubicBezTo>
                    <a:pt x="50" y="332389"/>
                    <a:pt x="15159" y="347533"/>
                    <a:pt x="33840" y="347632"/>
                  </a:cubicBezTo>
                  <a:lnTo>
                    <a:pt x="111797" y="347632"/>
                  </a:lnTo>
                  <a:lnTo>
                    <a:pt x="154837" y="416122"/>
                  </a:lnTo>
                  <a:cubicBezTo>
                    <a:pt x="160606" y="425195"/>
                    <a:pt x="172634" y="427883"/>
                    <a:pt x="181707" y="422114"/>
                  </a:cubicBezTo>
                  <a:cubicBezTo>
                    <a:pt x="184118" y="420578"/>
                    <a:pt x="186162" y="418533"/>
                    <a:pt x="187699" y="416122"/>
                  </a:cubicBezTo>
                  <a:lnTo>
                    <a:pt x="230739" y="347632"/>
                  </a:lnTo>
                  <a:lnTo>
                    <a:pt x="571764" y="347632"/>
                  </a:lnTo>
                  <a:cubicBezTo>
                    <a:pt x="590463" y="347533"/>
                    <a:pt x="605599" y="332398"/>
                    <a:pt x="605698" y="313699"/>
                  </a:cubicBezTo>
                  <a:lnTo>
                    <a:pt x="605698" y="33932"/>
                  </a:lnTo>
                  <a:cubicBezTo>
                    <a:pt x="605653" y="15215"/>
                    <a:pt x="590481" y="44"/>
                    <a:pt x="571764" y="-1"/>
                  </a:cubicBezTo>
                  <a:lnTo>
                    <a:pt x="33840" y="-1"/>
                  </a:lnTo>
                  <a:cubicBezTo>
                    <a:pt x="15159" y="97"/>
                    <a:pt x="41" y="15242"/>
                    <a:pt x="-3" y="3393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127405" y="4735741"/>
              <a:ext cx="95894" cy="130993"/>
            </a:xfrm>
            <a:custGeom>
              <a:rect b="b" l="l" r="r" t="t"/>
              <a:pathLst>
                <a:path extrusionOk="0" h="130993" w="95894">
                  <a:moveTo>
                    <a:pt x="11721" y="107541"/>
                  </a:moveTo>
                  <a:cubicBezTo>
                    <a:pt x="15998" y="107907"/>
                    <a:pt x="20303" y="107907"/>
                    <a:pt x="24580" y="107541"/>
                  </a:cubicBezTo>
                  <a:cubicBezTo>
                    <a:pt x="33429" y="107139"/>
                    <a:pt x="42020" y="104434"/>
                    <a:pt x="49494" y="99683"/>
                  </a:cubicBezTo>
                  <a:cubicBezTo>
                    <a:pt x="57557" y="94156"/>
                    <a:pt x="63264" y="85806"/>
                    <a:pt x="65478" y="76287"/>
                  </a:cubicBezTo>
                  <a:lnTo>
                    <a:pt x="64942" y="76287"/>
                  </a:lnTo>
                  <a:cubicBezTo>
                    <a:pt x="58129" y="82707"/>
                    <a:pt x="48914" y="85949"/>
                    <a:pt x="39582" y="85217"/>
                  </a:cubicBezTo>
                  <a:cubicBezTo>
                    <a:pt x="18534" y="86021"/>
                    <a:pt x="827" y="69616"/>
                    <a:pt x="23" y="48569"/>
                  </a:cubicBezTo>
                  <a:cubicBezTo>
                    <a:pt x="-12" y="47605"/>
                    <a:pt x="-12" y="46632"/>
                    <a:pt x="23" y="45658"/>
                  </a:cubicBezTo>
                  <a:cubicBezTo>
                    <a:pt x="255" y="20209"/>
                    <a:pt x="21070" y="-231"/>
                    <a:pt x="46511" y="1"/>
                  </a:cubicBezTo>
                  <a:cubicBezTo>
                    <a:pt x="46940" y="1"/>
                    <a:pt x="47368" y="10"/>
                    <a:pt x="47797" y="28"/>
                  </a:cubicBezTo>
                  <a:cubicBezTo>
                    <a:pt x="80301" y="28"/>
                    <a:pt x="95750" y="24941"/>
                    <a:pt x="95750" y="54588"/>
                  </a:cubicBezTo>
                  <a:cubicBezTo>
                    <a:pt x="97080" y="76323"/>
                    <a:pt x="88972" y="97566"/>
                    <a:pt x="73515" y="112899"/>
                  </a:cubicBezTo>
                  <a:cubicBezTo>
                    <a:pt x="60040" y="124400"/>
                    <a:pt x="42922" y="130732"/>
                    <a:pt x="25205" y="130758"/>
                  </a:cubicBezTo>
                  <a:cubicBezTo>
                    <a:pt x="20713" y="131071"/>
                    <a:pt x="16213" y="131071"/>
                    <a:pt x="11721" y="130758"/>
                  </a:cubicBezTo>
                  <a:close/>
                  <a:moveTo>
                    <a:pt x="29580" y="43961"/>
                  </a:moveTo>
                  <a:cubicBezTo>
                    <a:pt x="28250" y="53731"/>
                    <a:pt x="35090" y="62741"/>
                    <a:pt x="44868" y="64071"/>
                  </a:cubicBezTo>
                  <a:cubicBezTo>
                    <a:pt x="45716" y="64187"/>
                    <a:pt x="46583" y="64241"/>
                    <a:pt x="47440" y="64232"/>
                  </a:cubicBezTo>
                  <a:cubicBezTo>
                    <a:pt x="53976" y="64473"/>
                    <a:pt x="60174" y="61294"/>
                    <a:pt x="63781" y="55838"/>
                  </a:cubicBezTo>
                  <a:cubicBezTo>
                    <a:pt x="64978" y="53561"/>
                    <a:pt x="65505" y="50989"/>
                    <a:pt x="65299" y="48426"/>
                  </a:cubicBezTo>
                  <a:cubicBezTo>
                    <a:pt x="65299" y="35032"/>
                    <a:pt x="60299" y="21637"/>
                    <a:pt x="46815" y="21637"/>
                  </a:cubicBezTo>
                  <a:cubicBezTo>
                    <a:pt x="36814" y="21727"/>
                    <a:pt x="29491" y="30746"/>
                    <a:pt x="29670" y="439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235633" y="4735742"/>
              <a:ext cx="95805" cy="130992"/>
            </a:xfrm>
            <a:custGeom>
              <a:rect b="b" l="l" r="r" t="t"/>
              <a:pathLst>
                <a:path extrusionOk="0" h="130992" w="95805">
                  <a:moveTo>
                    <a:pt x="11721" y="107540"/>
                  </a:moveTo>
                  <a:cubicBezTo>
                    <a:pt x="15998" y="107906"/>
                    <a:pt x="20303" y="107906"/>
                    <a:pt x="24580" y="107540"/>
                  </a:cubicBezTo>
                  <a:cubicBezTo>
                    <a:pt x="33429" y="107138"/>
                    <a:pt x="42020" y="104433"/>
                    <a:pt x="49494" y="99682"/>
                  </a:cubicBezTo>
                  <a:cubicBezTo>
                    <a:pt x="57557" y="94155"/>
                    <a:pt x="63264" y="85806"/>
                    <a:pt x="65478" y="76286"/>
                  </a:cubicBezTo>
                  <a:lnTo>
                    <a:pt x="64853" y="76286"/>
                  </a:lnTo>
                  <a:cubicBezTo>
                    <a:pt x="58057" y="82680"/>
                    <a:pt x="48887" y="85922"/>
                    <a:pt x="39582" y="85216"/>
                  </a:cubicBezTo>
                  <a:cubicBezTo>
                    <a:pt x="18534" y="86020"/>
                    <a:pt x="827" y="69616"/>
                    <a:pt x="23" y="48568"/>
                  </a:cubicBezTo>
                  <a:cubicBezTo>
                    <a:pt x="-12" y="47604"/>
                    <a:pt x="-12" y="46631"/>
                    <a:pt x="23" y="45657"/>
                  </a:cubicBezTo>
                  <a:cubicBezTo>
                    <a:pt x="202" y="20261"/>
                    <a:pt x="20937" y="-187"/>
                    <a:pt x="46333" y="0"/>
                  </a:cubicBezTo>
                  <a:cubicBezTo>
                    <a:pt x="46797" y="0"/>
                    <a:pt x="47252" y="9"/>
                    <a:pt x="47708" y="27"/>
                  </a:cubicBezTo>
                  <a:cubicBezTo>
                    <a:pt x="80301" y="27"/>
                    <a:pt x="95660" y="24941"/>
                    <a:pt x="95660" y="54587"/>
                  </a:cubicBezTo>
                  <a:cubicBezTo>
                    <a:pt x="96991" y="76322"/>
                    <a:pt x="88883" y="97566"/>
                    <a:pt x="73426" y="112898"/>
                  </a:cubicBezTo>
                  <a:cubicBezTo>
                    <a:pt x="59960" y="124417"/>
                    <a:pt x="42832" y="130748"/>
                    <a:pt x="25116" y="130758"/>
                  </a:cubicBezTo>
                  <a:cubicBezTo>
                    <a:pt x="20660" y="131070"/>
                    <a:pt x="16177" y="131070"/>
                    <a:pt x="11721" y="130758"/>
                  </a:cubicBezTo>
                  <a:close/>
                  <a:moveTo>
                    <a:pt x="29580" y="43961"/>
                  </a:moveTo>
                  <a:cubicBezTo>
                    <a:pt x="28250" y="53730"/>
                    <a:pt x="35090" y="62740"/>
                    <a:pt x="44868" y="64071"/>
                  </a:cubicBezTo>
                  <a:cubicBezTo>
                    <a:pt x="45716" y="64187"/>
                    <a:pt x="46583" y="64240"/>
                    <a:pt x="47440" y="64231"/>
                  </a:cubicBezTo>
                  <a:cubicBezTo>
                    <a:pt x="53986" y="64508"/>
                    <a:pt x="60201" y="61320"/>
                    <a:pt x="63781" y="55837"/>
                  </a:cubicBezTo>
                  <a:cubicBezTo>
                    <a:pt x="65014" y="53569"/>
                    <a:pt x="65567" y="50998"/>
                    <a:pt x="65389" y="48426"/>
                  </a:cubicBezTo>
                  <a:cubicBezTo>
                    <a:pt x="65389" y="35031"/>
                    <a:pt x="60299" y="21637"/>
                    <a:pt x="46904" y="21637"/>
                  </a:cubicBezTo>
                  <a:cubicBezTo>
                    <a:pt x="36814" y="21726"/>
                    <a:pt x="29402" y="30745"/>
                    <a:pt x="29580" y="439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828960" y="4670256"/>
              <a:ext cx="243631" cy="244107"/>
            </a:xfrm>
            <a:custGeom>
              <a:rect b="b" l="l" r="r" t="t"/>
              <a:pathLst>
                <a:path extrusionOk="0" h="244107" w="243631">
                  <a:moveTo>
                    <a:pt x="225245" y="244107"/>
                  </a:moveTo>
                  <a:cubicBezTo>
                    <a:pt x="223737" y="244115"/>
                    <a:pt x="222227" y="243901"/>
                    <a:pt x="220780" y="243481"/>
                  </a:cubicBezTo>
                  <a:lnTo>
                    <a:pt x="176132" y="230891"/>
                  </a:lnTo>
                  <a:cubicBezTo>
                    <a:pt x="172677" y="232641"/>
                    <a:pt x="169131" y="234185"/>
                    <a:pt x="165506" y="235534"/>
                  </a:cubicBezTo>
                  <a:cubicBezTo>
                    <a:pt x="102712" y="259653"/>
                    <a:pt x="32248" y="228310"/>
                    <a:pt x="8129" y="165507"/>
                  </a:cubicBezTo>
                  <a:cubicBezTo>
                    <a:pt x="-15990" y="102714"/>
                    <a:pt x="15353" y="32259"/>
                    <a:pt x="78156" y="8130"/>
                  </a:cubicBezTo>
                  <a:cubicBezTo>
                    <a:pt x="140949" y="-15989"/>
                    <a:pt x="211404" y="15363"/>
                    <a:pt x="235533" y="78157"/>
                  </a:cubicBezTo>
                  <a:cubicBezTo>
                    <a:pt x="248061" y="110786"/>
                    <a:pt x="245971" y="147220"/>
                    <a:pt x="229800" y="178205"/>
                  </a:cubicBezTo>
                  <a:lnTo>
                    <a:pt x="241497" y="223658"/>
                  </a:lnTo>
                  <a:cubicBezTo>
                    <a:pt x="243721" y="232453"/>
                    <a:pt x="238381" y="241392"/>
                    <a:pt x="229585" y="243606"/>
                  </a:cubicBezTo>
                  <a:cubicBezTo>
                    <a:pt x="228308" y="243928"/>
                    <a:pt x="227005" y="244098"/>
                    <a:pt x="225692" y="244107"/>
                  </a:cubicBezTo>
                  <a:close/>
                  <a:moveTo>
                    <a:pt x="174704" y="221425"/>
                  </a:moveTo>
                  <a:lnTo>
                    <a:pt x="223192" y="234909"/>
                  </a:lnTo>
                  <a:cubicBezTo>
                    <a:pt x="225737" y="235641"/>
                    <a:pt x="228478" y="234918"/>
                    <a:pt x="230335" y="233034"/>
                  </a:cubicBezTo>
                  <a:cubicBezTo>
                    <a:pt x="232264" y="231203"/>
                    <a:pt x="233050" y="228471"/>
                    <a:pt x="232389" y="225890"/>
                  </a:cubicBezTo>
                  <a:lnTo>
                    <a:pt x="219798" y="177044"/>
                  </a:lnTo>
                  <a:lnTo>
                    <a:pt x="220692" y="175527"/>
                  </a:lnTo>
                  <a:cubicBezTo>
                    <a:pt x="250338" y="120689"/>
                    <a:pt x="229907" y="52208"/>
                    <a:pt x="175070" y="22561"/>
                  </a:cubicBezTo>
                  <a:cubicBezTo>
                    <a:pt x="120233" y="-7086"/>
                    <a:pt x="51751" y="13346"/>
                    <a:pt x="22104" y="68183"/>
                  </a:cubicBezTo>
                  <a:cubicBezTo>
                    <a:pt x="-7534" y="123020"/>
                    <a:pt x="12889" y="191502"/>
                    <a:pt x="67726" y="221148"/>
                  </a:cubicBezTo>
                  <a:cubicBezTo>
                    <a:pt x="96712" y="236811"/>
                    <a:pt x="131091" y="239035"/>
                    <a:pt x="161845" y="227229"/>
                  </a:cubicBezTo>
                  <a:cubicBezTo>
                    <a:pt x="165676" y="225756"/>
                    <a:pt x="169435" y="224086"/>
                    <a:pt x="173096" y="222229"/>
                  </a:cubicBezTo>
                  <a:close/>
                </a:path>
              </a:pathLst>
            </a:custGeom>
            <a:solidFill>
              <a:srgbClr val="FDFFFB"/>
            </a:solidFill>
            <a:ln cap="flat" cmpd="sng" w="7150">
              <a:solidFill>
                <a:srgbClr val="FFFFFF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2"/>
          <p:cNvSpPr/>
          <p:nvPr/>
        </p:nvSpPr>
        <p:spPr>
          <a:xfrm>
            <a:off x="1012448" y="690086"/>
            <a:ext cx="2854200" cy="3874200"/>
          </a:xfrm>
          <a:prstGeom prst="roundRect">
            <a:avLst>
              <a:gd fmla="val 269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"/>
          <p:cNvSpPr/>
          <p:nvPr/>
        </p:nvSpPr>
        <p:spPr>
          <a:xfrm>
            <a:off x="921432" y="624721"/>
            <a:ext cx="2854200" cy="3874200"/>
          </a:xfrm>
          <a:prstGeom prst="roundRect">
            <a:avLst>
              <a:gd fmla="val 227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1043389" y="1232900"/>
            <a:ext cx="2610300" cy="2610300"/>
          </a:xfrm>
          <a:prstGeom prst="roundRect">
            <a:avLst>
              <a:gd fmla="val 628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1043389" y="1232966"/>
            <a:ext cx="2610259" cy="2610192"/>
          </a:xfrm>
          <a:custGeom>
            <a:rect b="b" l="l" r="r" t="t"/>
            <a:pathLst>
              <a:path extrusionOk="0" h="3480256" w="3480345">
                <a:moveTo>
                  <a:pt x="3480342" y="42147"/>
                </a:moveTo>
                <a:lnTo>
                  <a:pt x="3480342" y="115638"/>
                </a:lnTo>
                <a:lnTo>
                  <a:pt x="154391" y="115638"/>
                </a:lnTo>
                <a:cubicBezTo>
                  <a:pt x="131120" y="115737"/>
                  <a:pt x="112287" y="134605"/>
                  <a:pt x="112243" y="157876"/>
                </a:cubicBezTo>
                <a:lnTo>
                  <a:pt x="112243" y="3480255"/>
                </a:lnTo>
                <a:lnTo>
                  <a:pt x="42234" y="3480255"/>
                </a:lnTo>
                <a:cubicBezTo>
                  <a:pt x="18963" y="3480211"/>
                  <a:pt x="95" y="3461378"/>
                  <a:pt x="-3" y="3438107"/>
                </a:cubicBezTo>
                <a:lnTo>
                  <a:pt x="-3" y="42147"/>
                </a:lnTo>
                <a:cubicBezTo>
                  <a:pt x="95" y="18876"/>
                  <a:pt x="18963" y="44"/>
                  <a:pt x="42234" y="-1"/>
                </a:cubicBezTo>
                <a:lnTo>
                  <a:pt x="3438105" y="-1"/>
                </a:lnTo>
                <a:cubicBezTo>
                  <a:pt x="3461376" y="44"/>
                  <a:pt x="3480244" y="18876"/>
                  <a:pt x="3480342" y="4214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1043699" y="3974162"/>
            <a:ext cx="209677" cy="172651"/>
          </a:xfrm>
          <a:custGeom>
            <a:rect b="b" l="l" r="r" t="t"/>
            <a:pathLst>
              <a:path extrusionOk="0" h="230201" w="279569">
                <a:moveTo>
                  <a:pt x="258901" y="121615"/>
                </a:moveTo>
                <a:lnTo>
                  <a:pt x="139779" y="230201"/>
                </a:lnTo>
                <a:lnTo>
                  <a:pt x="20747" y="121615"/>
                </a:lnTo>
                <a:cubicBezTo>
                  <a:pt x="-2828" y="96791"/>
                  <a:pt x="-7025" y="46517"/>
                  <a:pt x="11817" y="24371"/>
                </a:cubicBezTo>
                <a:cubicBezTo>
                  <a:pt x="55305" y="-26617"/>
                  <a:pt x="139512" y="8208"/>
                  <a:pt x="139512" y="75181"/>
                </a:cubicBezTo>
                <a:cubicBezTo>
                  <a:pt x="139512" y="8208"/>
                  <a:pt x="223808" y="-26617"/>
                  <a:pt x="267385" y="24371"/>
                </a:cubicBezTo>
                <a:cubicBezTo>
                  <a:pt x="286673" y="46517"/>
                  <a:pt x="282476" y="96791"/>
                  <a:pt x="258901" y="12161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"/>
          <p:cNvSpPr/>
          <p:nvPr/>
        </p:nvSpPr>
        <p:spPr>
          <a:xfrm>
            <a:off x="1302226" y="3965759"/>
            <a:ext cx="189290" cy="189625"/>
          </a:xfrm>
          <a:custGeom>
            <a:rect b="b" l="l" r="r" t="t"/>
            <a:pathLst>
              <a:path extrusionOk="0" h="252834" w="252387">
                <a:moveTo>
                  <a:pt x="230221" y="252833"/>
                </a:moveTo>
                <a:cubicBezTo>
                  <a:pt x="228292" y="252824"/>
                  <a:pt x="226363" y="252556"/>
                  <a:pt x="224506" y="252029"/>
                </a:cubicBezTo>
                <a:lnTo>
                  <a:pt x="180840" y="239885"/>
                </a:lnTo>
                <a:cubicBezTo>
                  <a:pt x="177804" y="241403"/>
                  <a:pt x="174678" y="242742"/>
                  <a:pt x="171463" y="243993"/>
                </a:cubicBezTo>
                <a:cubicBezTo>
                  <a:pt x="106411" y="268987"/>
                  <a:pt x="33419" y="236509"/>
                  <a:pt x="8425" y="171466"/>
                </a:cubicBezTo>
                <a:cubicBezTo>
                  <a:pt x="-16569" y="106413"/>
                  <a:pt x="15908" y="33422"/>
                  <a:pt x="80952" y="8427"/>
                </a:cubicBezTo>
                <a:cubicBezTo>
                  <a:pt x="146005" y="-16567"/>
                  <a:pt x="218996" y="15911"/>
                  <a:pt x="243990" y="80954"/>
                </a:cubicBezTo>
                <a:cubicBezTo>
                  <a:pt x="256751" y="114173"/>
                  <a:pt x="254893" y="151231"/>
                  <a:pt x="238883" y="183003"/>
                </a:cubicBezTo>
                <a:lnTo>
                  <a:pt x="250134" y="226848"/>
                </a:lnTo>
                <a:cubicBezTo>
                  <a:pt x="252000" y="234045"/>
                  <a:pt x="249848" y="241680"/>
                  <a:pt x="244508" y="246850"/>
                </a:cubicBezTo>
                <a:cubicBezTo>
                  <a:pt x="240722" y="250645"/>
                  <a:pt x="235588" y="252798"/>
                  <a:pt x="230221" y="252833"/>
                </a:cubicBezTo>
                <a:close/>
                <a:moveTo>
                  <a:pt x="179143" y="221043"/>
                </a:moveTo>
                <a:lnTo>
                  <a:pt x="229328" y="235063"/>
                </a:lnTo>
                <a:cubicBezTo>
                  <a:pt x="230355" y="235331"/>
                  <a:pt x="231444" y="235018"/>
                  <a:pt x="232185" y="234259"/>
                </a:cubicBezTo>
                <a:cubicBezTo>
                  <a:pt x="232962" y="233527"/>
                  <a:pt x="233275" y="232429"/>
                  <a:pt x="232989" y="231401"/>
                </a:cubicBezTo>
                <a:lnTo>
                  <a:pt x="220041" y="180949"/>
                </a:lnTo>
                <a:lnTo>
                  <a:pt x="221738" y="177823"/>
                </a:lnTo>
                <a:cubicBezTo>
                  <a:pt x="250205" y="125210"/>
                  <a:pt x="230623" y="59478"/>
                  <a:pt x="178009" y="31011"/>
                </a:cubicBezTo>
                <a:cubicBezTo>
                  <a:pt x="175518" y="29662"/>
                  <a:pt x="172981" y="28421"/>
                  <a:pt x="170392" y="27269"/>
                </a:cubicBezTo>
                <a:cubicBezTo>
                  <a:pt x="115698" y="2909"/>
                  <a:pt x="51618" y="27501"/>
                  <a:pt x="27258" y="82187"/>
                </a:cubicBezTo>
                <a:cubicBezTo>
                  <a:pt x="2898" y="136881"/>
                  <a:pt x="27490" y="200960"/>
                  <a:pt x="82175" y="225321"/>
                </a:cubicBezTo>
                <a:cubicBezTo>
                  <a:pt x="108473" y="237036"/>
                  <a:pt x="138343" y="237813"/>
                  <a:pt x="165213" y="227472"/>
                </a:cubicBezTo>
                <a:cubicBezTo>
                  <a:pt x="168910" y="226080"/>
                  <a:pt x="172517" y="224472"/>
                  <a:pt x="176018" y="22265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1617186" y="3967946"/>
            <a:ext cx="115994" cy="185278"/>
          </a:xfrm>
          <a:custGeom>
            <a:rect b="b" l="l" r="r" t="t"/>
            <a:pathLst>
              <a:path extrusionOk="0" h="247038" w="154659">
                <a:moveTo>
                  <a:pt x="20657" y="246971"/>
                </a:moveTo>
                <a:cubicBezTo>
                  <a:pt x="20068" y="247060"/>
                  <a:pt x="19461" y="247060"/>
                  <a:pt x="18872" y="246971"/>
                </a:cubicBezTo>
                <a:cubicBezTo>
                  <a:pt x="15032" y="246158"/>
                  <a:pt x="12165" y="242935"/>
                  <a:pt x="11817" y="239024"/>
                </a:cubicBezTo>
                <a:lnTo>
                  <a:pt x="30" y="98828"/>
                </a:lnTo>
                <a:cubicBezTo>
                  <a:pt x="-256" y="95506"/>
                  <a:pt x="1324" y="92309"/>
                  <a:pt x="4137" y="90523"/>
                </a:cubicBezTo>
                <a:lnTo>
                  <a:pt x="141208" y="1226"/>
                </a:lnTo>
                <a:cubicBezTo>
                  <a:pt x="145459" y="-1265"/>
                  <a:pt x="150932" y="155"/>
                  <a:pt x="153433" y="4414"/>
                </a:cubicBezTo>
                <a:cubicBezTo>
                  <a:pt x="154924" y="6959"/>
                  <a:pt x="155058" y="10075"/>
                  <a:pt x="153799" y="12745"/>
                </a:cubicBezTo>
                <a:lnTo>
                  <a:pt x="28783" y="242060"/>
                </a:lnTo>
                <a:cubicBezTo>
                  <a:pt x="27239" y="245123"/>
                  <a:pt x="24086" y="247025"/>
                  <a:pt x="20657" y="246971"/>
                </a:cubicBezTo>
                <a:close/>
                <a:moveTo>
                  <a:pt x="18336" y="102042"/>
                </a:moveTo>
                <a:lnTo>
                  <a:pt x="27265" y="207323"/>
                </a:lnTo>
                <a:lnTo>
                  <a:pt x="121384" y="3515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1533806" y="3967929"/>
            <a:ext cx="197726" cy="80099"/>
          </a:xfrm>
          <a:custGeom>
            <a:rect b="b" l="l" r="r" t="t"/>
            <a:pathLst>
              <a:path extrusionOk="0" h="106799" w="263635">
                <a:moveTo>
                  <a:pt x="120132" y="106798"/>
                </a:moveTo>
                <a:cubicBezTo>
                  <a:pt x="118132" y="106816"/>
                  <a:pt x="116176" y="106155"/>
                  <a:pt x="114596" y="104923"/>
                </a:cubicBezTo>
                <a:lnTo>
                  <a:pt x="3421" y="16608"/>
                </a:lnTo>
                <a:cubicBezTo>
                  <a:pt x="429" y="14269"/>
                  <a:pt x="-749" y="10295"/>
                  <a:pt x="474" y="6696"/>
                </a:cubicBezTo>
                <a:cubicBezTo>
                  <a:pt x="1733" y="3097"/>
                  <a:pt x="5144" y="686"/>
                  <a:pt x="8957" y="713"/>
                </a:cubicBezTo>
                <a:lnTo>
                  <a:pt x="254702" y="-1"/>
                </a:lnTo>
                <a:lnTo>
                  <a:pt x="254702" y="-1"/>
                </a:lnTo>
                <a:cubicBezTo>
                  <a:pt x="259632" y="-1"/>
                  <a:pt x="263632" y="3999"/>
                  <a:pt x="263632" y="8929"/>
                </a:cubicBezTo>
                <a:cubicBezTo>
                  <a:pt x="263632" y="13858"/>
                  <a:pt x="259632" y="17858"/>
                  <a:pt x="254702" y="17858"/>
                </a:cubicBezTo>
                <a:lnTo>
                  <a:pt x="34407" y="18483"/>
                </a:lnTo>
                <a:lnTo>
                  <a:pt x="125579" y="90903"/>
                </a:lnTo>
                <a:cubicBezTo>
                  <a:pt x="129410" y="93966"/>
                  <a:pt x="130044" y="99556"/>
                  <a:pt x="127008" y="103405"/>
                </a:cubicBezTo>
                <a:cubicBezTo>
                  <a:pt x="125347" y="105512"/>
                  <a:pt x="122820" y="106762"/>
                  <a:pt x="120132" y="10679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2"/>
          <p:cNvSpPr/>
          <p:nvPr/>
        </p:nvSpPr>
        <p:spPr>
          <a:xfrm rot="10800000">
            <a:off x="1065883" y="4233454"/>
            <a:ext cx="815400" cy="465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"/>
          <p:cNvSpPr/>
          <p:nvPr/>
        </p:nvSpPr>
        <p:spPr>
          <a:xfrm rot="10800000">
            <a:off x="1974305" y="4233454"/>
            <a:ext cx="232800" cy="465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065757" y="4326165"/>
            <a:ext cx="574800" cy="297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3436456" y="3948640"/>
            <a:ext cx="191140" cy="210964"/>
          </a:xfrm>
          <a:custGeom>
            <a:rect b="b" l="l" r="r" t="t"/>
            <a:pathLst>
              <a:path extrusionOk="0" h="281285" w="254853">
                <a:moveTo>
                  <a:pt x="254853" y="281285"/>
                </a:moveTo>
                <a:lnTo>
                  <a:pt x="127426" y="201900"/>
                </a:lnTo>
                <a:lnTo>
                  <a:pt x="0" y="281285"/>
                </a:lnTo>
                <a:lnTo>
                  <a:pt x="0" y="0"/>
                </a:lnTo>
                <a:lnTo>
                  <a:pt x="254853" y="0"/>
                </a:lnTo>
                <a:lnTo>
                  <a:pt x="254853" y="281285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"/>
          <p:cNvSpPr/>
          <p:nvPr/>
        </p:nvSpPr>
        <p:spPr>
          <a:xfrm rot="10800000">
            <a:off x="1473546" y="865533"/>
            <a:ext cx="815400" cy="465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1473488" y="958244"/>
            <a:ext cx="574800" cy="297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1075804" y="775810"/>
            <a:ext cx="331649" cy="331648"/>
          </a:xfrm>
          <a:custGeom>
            <a:rect b="b" l="l" r="r" t="t"/>
            <a:pathLst>
              <a:path extrusionOk="0" h="442198" w="442198">
                <a:moveTo>
                  <a:pt x="442195" y="221009"/>
                </a:moveTo>
                <a:cubicBezTo>
                  <a:pt x="442248" y="343122"/>
                  <a:pt x="343298" y="442143"/>
                  <a:pt x="221185" y="442197"/>
                </a:cubicBezTo>
                <a:cubicBezTo>
                  <a:pt x="99072" y="442251"/>
                  <a:pt x="50" y="343301"/>
                  <a:pt x="-3" y="221187"/>
                </a:cubicBezTo>
                <a:cubicBezTo>
                  <a:pt x="-57" y="99074"/>
                  <a:pt x="98893" y="53"/>
                  <a:pt x="221006" y="-1"/>
                </a:cubicBezTo>
                <a:cubicBezTo>
                  <a:pt x="221069" y="-1"/>
                  <a:pt x="221123" y="-1"/>
                  <a:pt x="221185" y="-1"/>
                </a:cubicBezTo>
                <a:cubicBezTo>
                  <a:pt x="343147" y="-99"/>
                  <a:pt x="442097" y="98690"/>
                  <a:pt x="442195" y="220651"/>
                </a:cubicBezTo>
                <a:cubicBezTo>
                  <a:pt x="442195" y="220768"/>
                  <a:pt x="442195" y="220893"/>
                  <a:pt x="442195" y="2210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1187983" y="811775"/>
            <a:ext cx="107424" cy="107424"/>
          </a:xfrm>
          <a:custGeom>
            <a:rect b="b" l="l" r="r" t="t"/>
            <a:pathLst>
              <a:path extrusionOk="0" h="143232" w="143232">
                <a:moveTo>
                  <a:pt x="143232" y="71616"/>
                </a:moveTo>
                <a:cubicBezTo>
                  <a:pt x="143232" y="111169"/>
                  <a:pt x="111169" y="143232"/>
                  <a:pt x="71616" y="143232"/>
                </a:cubicBezTo>
                <a:cubicBezTo>
                  <a:pt x="32064" y="143232"/>
                  <a:pt x="0" y="111169"/>
                  <a:pt x="0" y="71616"/>
                </a:cubicBezTo>
                <a:cubicBezTo>
                  <a:pt x="0" y="32064"/>
                  <a:pt x="32064" y="0"/>
                  <a:pt x="71616" y="0"/>
                </a:cubicBezTo>
                <a:cubicBezTo>
                  <a:pt x="111169" y="0"/>
                  <a:pt x="143232" y="32064"/>
                  <a:pt x="143232" y="716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1148603" y="941568"/>
            <a:ext cx="186184" cy="165822"/>
          </a:xfrm>
          <a:custGeom>
            <a:rect b="b" l="l" r="r" t="t"/>
            <a:pathLst>
              <a:path extrusionOk="0" h="221096" w="248245">
                <a:moveTo>
                  <a:pt x="248242" y="124122"/>
                </a:moveTo>
                <a:lnTo>
                  <a:pt x="248242" y="182968"/>
                </a:lnTo>
                <a:cubicBezTo>
                  <a:pt x="173304" y="233805"/>
                  <a:pt x="74935" y="233805"/>
                  <a:pt x="-3" y="182968"/>
                </a:cubicBezTo>
                <a:lnTo>
                  <a:pt x="-3" y="124122"/>
                </a:lnTo>
                <a:cubicBezTo>
                  <a:pt x="-3" y="55568"/>
                  <a:pt x="55566" y="-1"/>
                  <a:pt x="124119" y="-1"/>
                </a:cubicBezTo>
                <a:cubicBezTo>
                  <a:pt x="192672" y="-1"/>
                  <a:pt x="248242" y="55568"/>
                  <a:pt x="248242" y="1241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3365332" y="825467"/>
            <a:ext cx="753503" cy="712002"/>
          </a:xfrm>
          <a:custGeom>
            <a:rect b="b" l="l" r="r" t="t"/>
            <a:pathLst>
              <a:path extrusionOk="0" h="949336" w="1004670">
                <a:moveTo>
                  <a:pt x="4014" y="812382"/>
                </a:moveTo>
                <a:lnTo>
                  <a:pt x="82149" y="632092"/>
                </a:lnTo>
                <a:cubicBezTo>
                  <a:pt x="76460" y="615750"/>
                  <a:pt x="71630" y="599114"/>
                  <a:pt x="67682" y="582264"/>
                </a:cubicBezTo>
                <a:cubicBezTo>
                  <a:pt x="8291" y="326964"/>
                  <a:pt x="167097" y="71843"/>
                  <a:pt x="422405" y="12452"/>
                </a:cubicBezTo>
                <a:cubicBezTo>
                  <a:pt x="677705" y="-46949"/>
                  <a:pt x="932817" y="111866"/>
                  <a:pt x="992217" y="367175"/>
                </a:cubicBezTo>
                <a:cubicBezTo>
                  <a:pt x="1051609" y="622474"/>
                  <a:pt x="892795" y="877587"/>
                  <a:pt x="637495" y="936987"/>
                </a:cubicBezTo>
                <a:cubicBezTo>
                  <a:pt x="502549" y="968384"/>
                  <a:pt x="360612" y="939237"/>
                  <a:pt x="248955" y="857209"/>
                </a:cubicBezTo>
                <a:lnTo>
                  <a:pt x="53395" y="879355"/>
                </a:lnTo>
                <a:cubicBezTo>
                  <a:pt x="27026" y="882310"/>
                  <a:pt x="3255" y="863335"/>
                  <a:pt x="299" y="836965"/>
                </a:cubicBezTo>
                <a:cubicBezTo>
                  <a:pt x="-647" y="828590"/>
                  <a:pt x="638" y="820106"/>
                  <a:pt x="4014" y="8123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3361482" y="778148"/>
            <a:ext cx="753651" cy="712093"/>
          </a:xfrm>
          <a:custGeom>
            <a:rect b="b" l="l" r="r" t="t"/>
            <a:pathLst>
              <a:path extrusionOk="0" h="949457" w="1004868">
                <a:moveTo>
                  <a:pt x="3968" y="812431"/>
                </a:moveTo>
                <a:lnTo>
                  <a:pt x="82371" y="632141"/>
                </a:lnTo>
                <a:cubicBezTo>
                  <a:pt x="-4559" y="384851"/>
                  <a:pt x="125439" y="113915"/>
                  <a:pt x="372729" y="26985"/>
                </a:cubicBezTo>
                <a:cubicBezTo>
                  <a:pt x="620010" y="-59937"/>
                  <a:pt x="890945" y="70053"/>
                  <a:pt x="977876" y="317343"/>
                </a:cubicBezTo>
                <a:cubicBezTo>
                  <a:pt x="1064806" y="564632"/>
                  <a:pt x="934808" y="835568"/>
                  <a:pt x="687527" y="922499"/>
                </a:cubicBezTo>
                <a:cubicBezTo>
                  <a:pt x="671195" y="928231"/>
                  <a:pt x="654567" y="933080"/>
                  <a:pt x="637708" y="937000"/>
                </a:cubicBezTo>
                <a:cubicBezTo>
                  <a:pt x="502727" y="968594"/>
                  <a:pt x="360682" y="939411"/>
                  <a:pt x="249088" y="857169"/>
                </a:cubicBezTo>
                <a:lnTo>
                  <a:pt x="53528" y="879404"/>
                </a:lnTo>
                <a:cubicBezTo>
                  <a:pt x="27114" y="882386"/>
                  <a:pt x="3281" y="863393"/>
                  <a:pt x="298" y="836979"/>
                </a:cubicBezTo>
                <a:cubicBezTo>
                  <a:pt x="-640" y="828612"/>
                  <a:pt x="619" y="820155"/>
                  <a:pt x="3968" y="81243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3351398" y="767691"/>
            <a:ext cx="773972" cy="732496"/>
          </a:xfrm>
          <a:custGeom>
            <a:rect b="b" l="l" r="r" t="t"/>
            <a:pathLst>
              <a:path extrusionOk="0" h="976661" w="1031963">
                <a:moveTo>
                  <a:pt x="543461" y="976660"/>
                </a:moveTo>
                <a:cubicBezTo>
                  <a:pt x="441350" y="976651"/>
                  <a:pt x="341810" y="944612"/>
                  <a:pt x="258871" y="885042"/>
                </a:cubicBezTo>
                <a:lnTo>
                  <a:pt x="68490" y="906651"/>
                </a:lnTo>
                <a:cubicBezTo>
                  <a:pt x="34727" y="910500"/>
                  <a:pt x="4241" y="886247"/>
                  <a:pt x="392" y="852484"/>
                </a:cubicBezTo>
                <a:cubicBezTo>
                  <a:pt x="-831" y="841768"/>
                  <a:pt x="795" y="830910"/>
                  <a:pt x="5089" y="821016"/>
                </a:cubicBezTo>
                <a:lnTo>
                  <a:pt x="81439" y="645369"/>
                </a:lnTo>
                <a:cubicBezTo>
                  <a:pt x="76349" y="630546"/>
                  <a:pt x="71973" y="615008"/>
                  <a:pt x="68222" y="599113"/>
                </a:cubicBezTo>
                <a:cubicBezTo>
                  <a:pt x="7018" y="336536"/>
                  <a:pt x="170271" y="74056"/>
                  <a:pt x="432848" y="12852"/>
                </a:cubicBezTo>
                <a:cubicBezTo>
                  <a:pt x="695426" y="-48352"/>
                  <a:pt x="957905" y="114901"/>
                  <a:pt x="1019109" y="377478"/>
                </a:cubicBezTo>
                <a:cubicBezTo>
                  <a:pt x="1080304" y="640056"/>
                  <a:pt x="917061" y="902535"/>
                  <a:pt x="654483" y="963739"/>
                </a:cubicBezTo>
                <a:cubicBezTo>
                  <a:pt x="618086" y="972222"/>
                  <a:pt x="580831" y="976500"/>
                  <a:pt x="543461" y="976482"/>
                </a:cubicBezTo>
                <a:close/>
                <a:moveTo>
                  <a:pt x="266194" y="857270"/>
                </a:moveTo>
                <a:lnTo>
                  <a:pt x="270480" y="860396"/>
                </a:lnTo>
                <a:cubicBezTo>
                  <a:pt x="475765" y="1011290"/>
                  <a:pt x="764497" y="967204"/>
                  <a:pt x="915391" y="761919"/>
                </a:cubicBezTo>
                <a:cubicBezTo>
                  <a:pt x="1066285" y="556635"/>
                  <a:pt x="1022199" y="267902"/>
                  <a:pt x="816914" y="117008"/>
                </a:cubicBezTo>
                <a:cubicBezTo>
                  <a:pt x="611639" y="-33886"/>
                  <a:pt x="322897" y="10200"/>
                  <a:pt x="172003" y="215485"/>
                </a:cubicBezTo>
                <a:cubicBezTo>
                  <a:pt x="92216" y="324025"/>
                  <a:pt x="63865" y="462016"/>
                  <a:pt x="94386" y="593220"/>
                </a:cubicBezTo>
                <a:cubicBezTo>
                  <a:pt x="98119" y="609605"/>
                  <a:pt x="102807" y="625768"/>
                  <a:pt x="108406" y="641618"/>
                </a:cubicBezTo>
                <a:lnTo>
                  <a:pt x="110192" y="646530"/>
                </a:lnTo>
                <a:lnTo>
                  <a:pt x="29825" y="831642"/>
                </a:lnTo>
                <a:cubicBezTo>
                  <a:pt x="22217" y="849305"/>
                  <a:pt x="30369" y="869799"/>
                  <a:pt x="48041" y="877398"/>
                </a:cubicBezTo>
                <a:cubicBezTo>
                  <a:pt x="53551" y="879773"/>
                  <a:pt x="59579" y="880684"/>
                  <a:pt x="65544" y="88004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3544574" y="923284"/>
            <a:ext cx="426775" cy="408065"/>
          </a:xfrm>
          <a:custGeom>
            <a:rect b="b" l="l" r="r" t="t"/>
            <a:pathLst>
              <a:path extrusionOk="0" h="544086" w="569034">
                <a:moveTo>
                  <a:pt x="449319" y="544085"/>
                </a:moveTo>
                <a:cubicBezTo>
                  <a:pt x="447104" y="544067"/>
                  <a:pt x="444934" y="543522"/>
                  <a:pt x="442978" y="542477"/>
                </a:cubicBezTo>
                <a:lnTo>
                  <a:pt x="282244" y="456306"/>
                </a:lnTo>
                <a:lnTo>
                  <a:pt x="120260" y="539620"/>
                </a:lnTo>
                <a:cubicBezTo>
                  <a:pt x="113679" y="542995"/>
                  <a:pt x="105606" y="540388"/>
                  <a:pt x="102231" y="533798"/>
                </a:cubicBezTo>
                <a:cubicBezTo>
                  <a:pt x="100900" y="531190"/>
                  <a:pt x="100454" y="528217"/>
                  <a:pt x="100972" y="525332"/>
                </a:cubicBezTo>
                <a:lnTo>
                  <a:pt x="133297" y="346024"/>
                </a:lnTo>
                <a:lnTo>
                  <a:pt x="3995" y="217705"/>
                </a:lnTo>
                <a:cubicBezTo>
                  <a:pt x="343" y="214133"/>
                  <a:pt x="-934" y="208793"/>
                  <a:pt x="691" y="203953"/>
                </a:cubicBezTo>
                <a:cubicBezTo>
                  <a:pt x="2352" y="199167"/>
                  <a:pt x="6567" y="195720"/>
                  <a:pt x="11585" y="195023"/>
                </a:cubicBezTo>
                <a:lnTo>
                  <a:pt x="192411" y="170020"/>
                </a:lnTo>
                <a:lnTo>
                  <a:pt x="274475" y="7321"/>
                </a:lnTo>
                <a:cubicBezTo>
                  <a:pt x="276762" y="2821"/>
                  <a:pt x="281387" y="-10"/>
                  <a:pt x="286441" y="-1"/>
                </a:cubicBezTo>
                <a:lnTo>
                  <a:pt x="286441" y="-1"/>
                </a:lnTo>
                <a:cubicBezTo>
                  <a:pt x="291558" y="17"/>
                  <a:pt x="296210" y="2972"/>
                  <a:pt x="298407" y="7589"/>
                </a:cubicBezTo>
                <a:lnTo>
                  <a:pt x="377524" y="171627"/>
                </a:lnTo>
                <a:lnTo>
                  <a:pt x="557636" y="199399"/>
                </a:lnTo>
                <a:cubicBezTo>
                  <a:pt x="564949" y="200506"/>
                  <a:pt x="569986" y="207328"/>
                  <a:pt x="568878" y="214642"/>
                </a:cubicBezTo>
                <a:cubicBezTo>
                  <a:pt x="568441" y="217589"/>
                  <a:pt x="567030" y="220294"/>
                  <a:pt x="564869" y="222348"/>
                </a:cubicBezTo>
                <a:lnTo>
                  <a:pt x="433335" y="348614"/>
                </a:lnTo>
                <a:lnTo>
                  <a:pt x="462713" y="528547"/>
                </a:lnTo>
                <a:cubicBezTo>
                  <a:pt x="463589" y="533583"/>
                  <a:pt x="461463" y="538673"/>
                  <a:pt x="457266" y="541584"/>
                </a:cubicBezTo>
                <a:cubicBezTo>
                  <a:pt x="454953" y="543245"/>
                  <a:pt x="452167" y="544120"/>
                  <a:pt x="449319" y="544085"/>
                </a:cubicBezTo>
                <a:close/>
                <a:moveTo>
                  <a:pt x="282602" y="427999"/>
                </a:moveTo>
                <a:cubicBezTo>
                  <a:pt x="284816" y="427990"/>
                  <a:pt x="286995" y="428544"/>
                  <a:pt x="288941" y="429606"/>
                </a:cubicBezTo>
                <a:lnTo>
                  <a:pt x="431816" y="506312"/>
                </a:lnTo>
                <a:lnTo>
                  <a:pt x="405742" y="346292"/>
                </a:lnTo>
                <a:cubicBezTo>
                  <a:pt x="405081" y="341943"/>
                  <a:pt x="406581" y="337541"/>
                  <a:pt x="409760" y="334505"/>
                </a:cubicBezTo>
                <a:lnTo>
                  <a:pt x="526828" y="222348"/>
                </a:lnTo>
                <a:lnTo>
                  <a:pt x="366630" y="197613"/>
                </a:lnTo>
                <a:cubicBezTo>
                  <a:pt x="362254" y="196997"/>
                  <a:pt x="358495" y="194211"/>
                  <a:pt x="356629" y="190201"/>
                </a:cubicBezTo>
                <a:lnTo>
                  <a:pt x="286173" y="44290"/>
                </a:lnTo>
                <a:lnTo>
                  <a:pt x="213128" y="188951"/>
                </a:lnTo>
                <a:cubicBezTo>
                  <a:pt x="211146" y="192907"/>
                  <a:pt x="207333" y="195613"/>
                  <a:pt x="202948" y="196184"/>
                </a:cubicBezTo>
                <a:lnTo>
                  <a:pt x="42214" y="218151"/>
                </a:lnTo>
                <a:lnTo>
                  <a:pt x="157228" y="332273"/>
                </a:lnTo>
                <a:cubicBezTo>
                  <a:pt x="160408" y="335335"/>
                  <a:pt x="161827" y="339809"/>
                  <a:pt x="160979" y="344149"/>
                </a:cubicBezTo>
                <a:lnTo>
                  <a:pt x="132315" y="503365"/>
                </a:lnTo>
                <a:lnTo>
                  <a:pt x="276440" y="429249"/>
                </a:lnTo>
                <a:cubicBezTo>
                  <a:pt x="278342" y="428258"/>
                  <a:pt x="280459" y="427731"/>
                  <a:pt x="282602" y="42773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" name="Google Shape;100;p2"/>
          <p:cNvGrpSpPr/>
          <p:nvPr/>
        </p:nvGrpSpPr>
        <p:grpSpPr>
          <a:xfrm>
            <a:off x="568673" y="1799220"/>
            <a:ext cx="848601" cy="755082"/>
            <a:chOff x="758231" y="2398960"/>
            <a:chExt cx="1131468" cy="1006776"/>
          </a:xfrm>
        </p:grpSpPr>
        <p:sp>
          <p:nvSpPr>
            <p:cNvPr id="101" name="Google Shape;101;p2"/>
            <p:cNvSpPr/>
            <p:nvPr/>
          </p:nvSpPr>
          <p:spPr>
            <a:xfrm>
              <a:off x="816925" y="2456823"/>
              <a:ext cx="1072774" cy="948913"/>
            </a:xfrm>
            <a:custGeom>
              <a:rect b="b" l="l" r="r" t="t"/>
              <a:pathLst>
                <a:path extrusionOk="0" h="948913" w="1072774">
                  <a:moveTo>
                    <a:pt x="1063246" y="264944"/>
                  </a:moveTo>
                  <a:lnTo>
                    <a:pt x="946089" y="422821"/>
                  </a:lnTo>
                  <a:cubicBezTo>
                    <a:pt x="974592" y="683291"/>
                    <a:pt x="786551" y="917552"/>
                    <a:pt x="526090" y="946056"/>
                  </a:cubicBezTo>
                  <a:cubicBezTo>
                    <a:pt x="265620" y="974559"/>
                    <a:pt x="31358" y="786518"/>
                    <a:pt x="2855" y="526057"/>
                  </a:cubicBezTo>
                  <a:cubicBezTo>
                    <a:pt x="-25658" y="265587"/>
                    <a:pt x="162384" y="31325"/>
                    <a:pt x="422854" y="2822"/>
                  </a:cubicBezTo>
                  <a:cubicBezTo>
                    <a:pt x="578632" y="-14234"/>
                    <a:pt x="732776" y="46738"/>
                    <a:pt x="834736" y="165735"/>
                  </a:cubicBezTo>
                  <a:lnTo>
                    <a:pt x="1030206" y="188506"/>
                  </a:lnTo>
                  <a:cubicBezTo>
                    <a:pt x="1056567" y="191533"/>
                    <a:pt x="1075480" y="215357"/>
                    <a:pt x="1072453" y="241718"/>
                  </a:cubicBezTo>
                  <a:cubicBezTo>
                    <a:pt x="1071488" y="250129"/>
                    <a:pt x="1068309" y="258148"/>
                    <a:pt x="1063246" y="26494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71686" y="2412458"/>
              <a:ext cx="1073440" cy="949625"/>
            </a:xfrm>
            <a:custGeom>
              <a:rect b="b" l="l" r="r" t="t"/>
              <a:pathLst>
                <a:path extrusionOk="0" h="949625" w="1073440">
                  <a:moveTo>
                    <a:pt x="1063927" y="265018"/>
                  </a:moveTo>
                  <a:lnTo>
                    <a:pt x="946769" y="422806"/>
                  </a:lnTo>
                  <a:cubicBezTo>
                    <a:pt x="975478" y="683446"/>
                    <a:pt x="787464" y="918019"/>
                    <a:pt x="526824" y="946729"/>
                  </a:cubicBezTo>
                  <a:cubicBezTo>
                    <a:pt x="266175" y="975437"/>
                    <a:pt x="31610" y="787423"/>
                    <a:pt x="2892" y="526783"/>
                  </a:cubicBezTo>
                  <a:cubicBezTo>
                    <a:pt x="-25817" y="266134"/>
                    <a:pt x="162198" y="31569"/>
                    <a:pt x="422847" y="2860"/>
                  </a:cubicBezTo>
                  <a:cubicBezTo>
                    <a:pt x="578821" y="-14329"/>
                    <a:pt x="733207" y="46670"/>
                    <a:pt x="835327" y="165809"/>
                  </a:cubicBezTo>
                  <a:lnTo>
                    <a:pt x="1030887" y="188491"/>
                  </a:lnTo>
                  <a:cubicBezTo>
                    <a:pt x="1057292" y="191571"/>
                    <a:pt x="1076196" y="215476"/>
                    <a:pt x="1073106" y="241881"/>
                  </a:cubicBezTo>
                  <a:cubicBezTo>
                    <a:pt x="1072133" y="250266"/>
                    <a:pt x="1068963" y="258241"/>
                    <a:pt x="1063927" y="2650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58231" y="2398960"/>
              <a:ext cx="1100043" cy="976193"/>
            </a:xfrm>
            <a:custGeom>
              <a:rect b="b" l="l" r="r" t="t"/>
              <a:pathLst>
                <a:path extrusionOk="0" h="976193" w="1100043">
                  <a:moveTo>
                    <a:pt x="488379" y="976193"/>
                  </a:moveTo>
                  <a:cubicBezTo>
                    <a:pt x="218810" y="976353"/>
                    <a:pt x="157" y="757951"/>
                    <a:pt x="-3" y="488381"/>
                  </a:cubicBezTo>
                  <a:cubicBezTo>
                    <a:pt x="-155" y="218812"/>
                    <a:pt x="218247" y="160"/>
                    <a:pt x="487817" y="-1"/>
                  </a:cubicBezTo>
                  <a:cubicBezTo>
                    <a:pt x="628593" y="-81"/>
                    <a:pt x="762556" y="60623"/>
                    <a:pt x="855300" y="166538"/>
                  </a:cubicBezTo>
                  <a:lnTo>
                    <a:pt x="1045592" y="188683"/>
                  </a:lnTo>
                  <a:cubicBezTo>
                    <a:pt x="1079346" y="192594"/>
                    <a:pt x="1103536" y="223125"/>
                    <a:pt x="1099625" y="256879"/>
                  </a:cubicBezTo>
                  <a:cubicBezTo>
                    <a:pt x="1098384" y="267595"/>
                    <a:pt x="1094348" y="277801"/>
                    <a:pt x="1087918" y="286463"/>
                  </a:cubicBezTo>
                  <a:lnTo>
                    <a:pt x="974065" y="439786"/>
                  </a:lnTo>
                  <a:cubicBezTo>
                    <a:pt x="975663" y="455752"/>
                    <a:pt x="976431" y="471781"/>
                    <a:pt x="976387" y="487828"/>
                  </a:cubicBezTo>
                  <a:cubicBezTo>
                    <a:pt x="976288" y="757361"/>
                    <a:pt x="757913" y="975898"/>
                    <a:pt x="488379" y="976193"/>
                  </a:cubicBezTo>
                  <a:close/>
                  <a:moveTo>
                    <a:pt x="488379" y="26877"/>
                  </a:moveTo>
                  <a:cubicBezTo>
                    <a:pt x="233999" y="27234"/>
                    <a:pt x="28081" y="233742"/>
                    <a:pt x="28438" y="488122"/>
                  </a:cubicBezTo>
                  <a:cubicBezTo>
                    <a:pt x="28795" y="742493"/>
                    <a:pt x="235303" y="948421"/>
                    <a:pt x="489674" y="948064"/>
                  </a:cubicBezTo>
                  <a:cubicBezTo>
                    <a:pt x="744054" y="947707"/>
                    <a:pt x="949982" y="741199"/>
                    <a:pt x="949624" y="486819"/>
                  </a:cubicBezTo>
                  <a:cubicBezTo>
                    <a:pt x="949598" y="470388"/>
                    <a:pt x="948696" y="453975"/>
                    <a:pt x="946919" y="437643"/>
                  </a:cubicBezTo>
                  <a:lnTo>
                    <a:pt x="946294" y="432375"/>
                  </a:lnTo>
                  <a:lnTo>
                    <a:pt x="1066666" y="270122"/>
                  </a:lnTo>
                  <a:cubicBezTo>
                    <a:pt x="1078087" y="254709"/>
                    <a:pt x="1074863" y="232957"/>
                    <a:pt x="1059451" y="221527"/>
                  </a:cubicBezTo>
                  <a:cubicBezTo>
                    <a:pt x="1054575" y="217919"/>
                    <a:pt x="1048842" y="215642"/>
                    <a:pt x="1042824" y="214937"/>
                  </a:cubicBezTo>
                  <a:lnTo>
                    <a:pt x="842084" y="191630"/>
                  </a:lnTo>
                  <a:lnTo>
                    <a:pt x="838691" y="187612"/>
                  </a:lnTo>
                  <a:cubicBezTo>
                    <a:pt x="750966" y="85492"/>
                    <a:pt x="623003" y="26779"/>
                    <a:pt x="488379" y="268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948273" y="2594788"/>
              <a:ext cx="602798" cy="557659"/>
            </a:xfrm>
            <a:custGeom>
              <a:rect b="b" l="l" r="r" t="t"/>
              <a:pathLst>
                <a:path extrusionOk="0" h="557659" w="602798">
                  <a:moveTo>
                    <a:pt x="578819" y="304859"/>
                  </a:moveTo>
                  <a:cubicBezTo>
                    <a:pt x="593794" y="295706"/>
                    <a:pt x="602885" y="279373"/>
                    <a:pt x="602751" y="261817"/>
                  </a:cubicBezTo>
                  <a:cubicBezTo>
                    <a:pt x="603867" y="235743"/>
                    <a:pt x="583721" y="213651"/>
                    <a:pt x="557656" y="212347"/>
                  </a:cubicBezTo>
                  <a:lnTo>
                    <a:pt x="416299" y="212347"/>
                  </a:lnTo>
                  <a:cubicBezTo>
                    <a:pt x="413111" y="208373"/>
                    <a:pt x="411236" y="203507"/>
                    <a:pt x="410941" y="198417"/>
                  </a:cubicBezTo>
                  <a:cubicBezTo>
                    <a:pt x="411745" y="184218"/>
                    <a:pt x="434605" y="155822"/>
                    <a:pt x="434694" y="47862"/>
                  </a:cubicBezTo>
                  <a:cubicBezTo>
                    <a:pt x="434819" y="23198"/>
                    <a:pt x="416192" y="2481"/>
                    <a:pt x="391653" y="-1"/>
                  </a:cubicBezTo>
                  <a:lnTo>
                    <a:pt x="387277" y="-1"/>
                  </a:lnTo>
                  <a:cubicBezTo>
                    <a:pt x="361078" y="53"/>
                    <a:pt x="339861" y="21305"/>
                    <a:pt x="339861" y="47505"/>
                  </a:cubicBezTo>
                  <a:cubicBezTo>
                    <a:pt x="339861" y="145285"/>
                    <a:pt x="247349" y="208239"/>
                    <a:pt x="211541" y="229581"/>
                  </a:cubicBezTo>
                  <a:cubicBezTo>
                    <a:pt x="202879" y="234662"/>
                    <a:pt x="193012" y="237350"/>
                    <a:pt x="182966" y="237350"/>
                  </a:cubicBezTo>
                  <a:lnTo>
                    <a:pt x="166000" y="237350"/>
                  </a:lnTo>
                  <a:lnTo>
                    <a:pt x="166000" y="229492"/>
                  </a:lnTo>
                  <a:cubicBezTo>
                    <a:pt x="165955" y="212043"/>
                    <a:pt x="151837" y="197890"/>
                    <a:pt x="134388" y="197791"/>
                  </a:cubicBezTo>
                  <a:lnTo>
                    <a:pt x="-3" y="197791"/>
                  </a:lnTo>
                  <a:lnTo>
                    <a:pt x="-3" y="529708"/>
                  </a:lnTo>
                  <a:lnTo>
                    <a:pt x="134388" y="529708"/>
                  </a:lnTo>
                  <a:cubicBezTo>
                    <a:pt x="151837" y="529610"/>
                    <a:pt x="165955" y="515456"/>
                    <a:pt x="166000" y="498008"/>
                  </a:cubicBezTo>
                  <a:lnTo>
                    <a:pt x="166000" y="490150"/>
                  </a:lnTo>
                  <a:lnTo>
                    <a:pt x="197611" y="490150"/>
                  </a:lnTo>
                  <a:cubicBezTo>
                    <a:pt x="253689" y="490150"/>
                    <a:pt x="257618" y="553461"/>
                    <a:pt x="363524" y="553461"/>
                  </a:cubicBezTo>
                  <a:lnTo>
                    <a:pt x="406744" y="553461"/>
                  </a:lnTo>
                  <a:cubicBezTo>
                    <a:pt x="412307" y="556176"/>
                    <a:pt x="418415" y="557604"/>
                    <a:pt x="424603" y="557658"/>
                  </a:cubicBezTo>
                  <a:lnTo>
                    <a:pt x="491487" y="557658"/>
                  </a:lnTo>
                  <a:cubicBezTo>
                    <a:pt x="517552" y="556354"/>
                    <a:pt x="537698" y="534262"/>
                    <a:pt x="536582" y="508187"/>
                  </a:cubicBezTo>
                  <a:cubicBezTo>
                    <a:pt x="536653" y="495990"/>
                    <a:pt x="532420" y="484167"/>
                    <a:pt x="524616" y="474791"/>
                  </a:cubicBezTo>
                  <a:lnTo>
                    <a:pt x="526045" y="474791"/>
                  </a:lnTo>
                  <a:cubicBezTo>
                    <a:pt x="552128" y="473487"/>
                    <a:pt x="572291" y="451412"/>
                    <a:pt x="571229" y="425320"/>
                  </a:cubicBezTo>
                  <a:cubicBezTo>
                    <a:pt x="571282" y="412631"/>
                    <a:pt x="566675" y="400370"/>
                    <a:pt x="558281" y="390852"/>
                  </a:cubicBezTo>
                  <a:cubicBezTo>
                    <a:pt x="579944" y="384913"/>
                    <a:pt x="594714" y="364902"/>
                    <a:pt x="594000" y="342452"/>
                  </a:cubicBezTo>
                  <a:cubicBezTo>
                    <a:pt x="594267" y="328379"/>
                    <a:pt x="588785" y="314797"/>
                    <a:pt x="578819" y="304859"/>
                  </a:cubicBezTo>
                  <a:close/>
                  <a:moveTo>
                    <a:pt x="150194" y="497829"/>
                  </a:moveTo>
                  <a:cubicBezTo>
                    <a:pt x="150149" y="506535"/>
                    <a:pt x="143095" y="513590"/>
                    <a:pt x="134388" y="513635"/>
                  </a:cubicBezTo>
                  <a:lnTo>
                    <a:pt x="15802" y="513635"/>
                  </a:lnTo>
                  <a:lnTo>
                    <a:pt x="15802" y="212972"/>
                  </a:lnTo>
                  <a:lnTo>
                    <a:pt x="134388" y="212972"/>
                  </a:lnTo>
                  <a:cubicBezTo>
                    <a:pt x="143113" y="213070"/>
                    <a:pt x="150149" y="220143"/>
                    <a:pt x="150194" y="228867"/>
                  </a:cubicBezTo>
                  <a:close/>
                  <a:moveTo>
                    <a:pt x="416388" y="229938"/>
                  </a:moveTo>
                  <a:lnTo>
                    <a:pt x="557566" y="229938"/>
                  </a:lnTo>
                  <a:cubicBezTo>
                    <a:pt x="574997" y="231546"/>
                    <a:pt x="587829" y="246985"/>
                    <a:pt x="586222" y="264416"/>
                  </a:cubicBezTo>
                  <a:cubicBezTo>
                    <a:pt x="584820" y="279623"/>
                    <a:pt x="572774" y="291669"/>
                    <a:pt x="557566" y="293071"/>
                  </a:cubicBezTo>
                  <a:lnTo>
                    <a:pt x="387456" y="293071"/>
                  </a:lnTo>
                  <a:cubicBezTo>
                    <a:pt x="370025" y="291464"/>
                    <a:pt x="357193" y="276025"/>
                    <a:pt x="358800" y="258594"/>
                  </a:cubicBezTo>
                  <a:cubicBezTo>
                    <a:pt x="360202" y="243387"/>
                    <a:pt x="372249" y="231340"/>
                    <a:pt x="387456" y="229938"/>
                  </a:cubicBezTo>
                  <a:lnTo>
                    <a:pt x="416388" y="229938"/>
                  </a:lnTo>
                  <a:close/>
                  <a:moveTo>
                    <a:pt x="261994" y="501847"/>
                  </a:moveTo>
                  <a:cubicBezTo>
                    <a:pt x="244134" y="488274"/>
                    <a:pt x="226275" y="474255"/>
                    <a:pt x="197611" y="474255"/>
                  </a:cubicBezTo>
                  <a:lnTo>
                    <a:pt x="166000" y="474255"/>
                  </a:lnTo>
                  <a:lnTo>
                    <a:pt x="166000" y="252888"/>
                  </a:lnTo>
                  <a:lnTo>
                    <a:pt x="183055" y="252888"/>
                  </a:lnTo>
                  <a:cubicBezTo>
                    <a:pt x="195932" y="252941"/>
                    <a:pt x="208576" y="249521"/>
                    <a:pt x="219667" y="242976"/>
                  </a:cubicBezTo>
                  <a:cubicBezTo>
                    <a:pt x="260565" y="218866"/>
                    <a:pt x="355755" y="151625"/>
                    <a:pt x="355755" y="47237"/>
                  </a:cubicBezTo>
                  <a:cubicBezTo>
                    <a:pt x="355755" y="29780"/>
                    <a:pt x="369909" y="15626"/>
                    <a:pt x="387367" y="15626"/>
                  </a:cubicBezTo>
                  <a:cubicBezTo>
                    <a:pt x="404824" y="15626"/>
                    <a:pt x="418978" y="29780"/>
                    <a:pt x="418978" y="47237"/>
                  </a:cubicBezTo>
                  <a:lnTo>
                    <a:pt x="418978" y="49202"/>
                  </a:lnTo>
                  <a:cubicBezTo>
                    <a:pt x="418978" y="126443"/>
                    <a:pt x="406655" y="160465"/>
                    <a:pt x="400225" y="178771"/>
                  </a:cubicBezTo>
                  <a:cubicBezTo>
                    <a:pt x="397680" y="184754"/>
                    <a:pt x="395993" y="191067"/>
                    <a:pt x="395225" y="197524"/>
                  </a:cubicBezTo>
                  <a:lnTo>
                    <a:pt x="395225" y="199220"/>
                  </a:lnTo>
                  <a:cubicBezTo>
                    <a:pt x="395484" y="203748"/>
                    <a:pt x="396537" y="208195"/>
                    <a:pt x="398350" y="212347"/>
                  </a:cubicBezTo>
                  <a:lnTo>
                    <a:pt x="387545" y="212347"/>
                  </a:lnTo>
                  <a:cubicBezTo>
                    <a:pt x="361649" y="213883"/>
                    <a:pt x="341780" y="235903"/>
                    <a:pt x="342897" y="261817"/>
                  </a:cubicBezTo>
                  <a:cubicBezTo>
                    <a:pt x="342816" y="273899"/>
                    <a:pt x="346995" y="285624"/>
                    <a:pt x="354684" y="294946"/>
                  </a:cubicBezTo>
                  <a:cubicBezTo>
                    <a:pt x="334038" y="301590"/>
                    <a:pt x="320224" y="321039"/>
                    <a:pt x="320751" y="342720"/>
                  </a:cubicBezTo>
                  <a:cubicBezTo>
                    <a:pt x="319644" y="368831"/>
                    <a:pt x="339834" y="390941"/>
                    <a:pt x="365935" y="392191"/>
                  </a:cubicBezTo>
                  <a:lnTo>
                    <a:pt x="370489" y="392191"/>
                  </a:lnTo>
                  <a:cubicBezTo>
                    <a:pt x="362685" y="401567"/>
                    <a:pt x="358452" y="413390"/>
                    <a:pt x="358524" y="425588"/>
                  </a:cubicBezTo>
                  <a:cubicBezTo>
                    <a:pt x="357890" y="447671"/>
                    <a:pt x="372177" y="467414"/>
                    <a:pt x="393349" y="473719"/>
                  </a:cubicBezTo>
                  <a:cubicBezTo>
                    <a:pt x="384839" y="483283"/>
                    <a:pt x="380160" y="495650"/>
                    <a:pt x="380223" y="508455"/>
                  </a:cubicBezTo>
                  <a:cubicBezTo>
                    <a:pt x="380214" y="518921"/>
                    <a:pt x="383321" y="529146"/>
                    <a:pt x="389152" y="537834"/>
                  </a:cubicBezTo>
                  <a:lnTo>
                    <a:pt x="364060" y="537834"/>
                  </a:lnTo>
                  <a:cubicBezTo>
                    <a:pt x="308071" y="537387"/>
                    <a:pt x="284497" y="519260"/>
                    <a:pt x="261994" y="501669"/>
                  </a:cubicBezTo>
                  <a:close/>
                  <a:moveTo>
                    <a:pt x="491755" y="539799"/>
                  </a:moveTo>
                  <a:lnTo>
                    <a:pt x="424871" y="539799"/>
                  </a:lnTo>
                  <a:cubicBezTo>
                    <a:pt x="421817" y="539816"/>
                    <a:pt x="418790" y="539272"/>
                    <a:pt x="415942" y="538191"/>
                  </a:cubicBezTo>
                  <a:lnTo>
                    <a:pt x="415942" y="537566"/>
                  </a:lnTo>
                  <a:lnTo>
                    <a:pt x="413977" y="537566"/>
                  </a:lnTo>
                  <a:cubicBezTo>
                    <a:pt x="402556" y="532289"/>
                    <a:pt x="395341" y="520760"/>
                    <a:pt x="395582" y="508187"/>
                  </a:cubicBezTo>
                  <a:cubicBezTo>
                    <a:pt x="394876" y="491534"/>
                    <a:pt x="407771" y="477434"/>
                    <a:pt x="424425" y="476666"/>
                  </a:cubicBezTo>
                  <a:lnTo>
                    <a:pt x="491308" y="476666"/>
                  </a:lnTo>
                  <a:cubicBezTo>
                    <a:pt x="508739" y="478273"/>
                    <a:pt x="521571" y="493712"/>
                    <a:pt x="519963" y="511143"/>
                  </a:cubicBezTo>
                  <a:cubicBezTo>
                    <a:pt x="518562" y="526350"/>
                    <a:pt x="506515" y="538397"/>
                    <a:pt x="491308" y="539799"/>
                  </a:cubicBezTo>
                  <a:close/>
                  <a:moveTo>
                    <a:pt x="526312" y="456931"/>
                  </a:moveTo>
                  <a:lnTo>
                    <a:pt x="403083" y="456931"/>
                  </a:lnTo>
                  <a:cubicBezTo>
                    <a:pt x="385652" y="455324"/>
                    <a:pt x="372820" y="439884"/>
                    <a:pt x="374427" y="422454"/>
                  </a:cubicBezTo>
                  <a:cubicBezTo>
                    <a:pt x="375829" y="407246"/>
                    <a:pt x="387875" y="395200"/>
                    <a:pt x="403083" y="393798"/>
                  </a:cubicBezTo>
                  <a:lnTo>
                    <a:pt x="526312" y="393798"/>
                  </a:lnTo>
                  <a:cubicBezTo>
                    <a:pt x="543743" y="395405"/>
                    <a:pt x="556575" y="410845"/>
                    <a:pt x="554968" y="428276"/>
                  </a:cubicBezTo>
                  <a:cubicBezTo>
                    <a:pt x="553566" y="443483"/>
                    <a:pt x="541520" y="455529"/>
                    <a:pt x="526312" y="456931"/>
                  </a:cubicBezTo>
                  <a:close/>
                  <a:moveTo>
                    <a:pt x="549351" y="374064"/>
                  </a:moveTo>
                  <a:lnTo>
                    <a:pt x="365399" y="374064"/>
                  </a:lnTo>
                  <a:cubicBezTo>
                    <a:pt x="347969" y="372456"/>
                    <a:pt x="335137" y="357017"/>
                    <a:pt x="336744" y="339586"/>
                  </a:cubicBezTo>
                  <a:cubicBezTo>
                    <a:pt x="338146" y="324379"/>
                    <a:pt x="350192" y="312333"/>
                    <a:pt x="365399" y="310931"/>
                  </a:cubicBezTo>
                  <a:lnTo>
                    <a:pt x="549172" y="310931"/>
                  </a:lnTo>
                  <a:cubicBezTo>
                    <a:pt x="566603" y="312538"/>
                    <a:pt x="579435" y="327977"/>
                    <a:pt x="577828" y="345408"/>
                  </a:cubicBezTo>
                  <a:cubicBezTo>
                    <a:pt x="576426" y="360615"/>
                    <a:pt x="564380" y="372662"/>
                    <a:pt x="549172" y="3740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943808" y="2589341"/>
              <a:ext cx="611710" cy="567392"/>
            </a:xfrm>
            <a:custGeom>
              <a:rect b="b" l="l" r="r" t="t"/>
              <a:pathLst>
                <a:path extrusionOk="0" h="567392" w="611710">
                  <a:moveTo>
                    <a:pt x="496219" y="567391"/>
                  </a:moveTo>
                  <a:lnTo>
                    <a:pt x="429336" y="567391"/>
                  </a:lnTo>
                  <a:cubicBezTo>
                    <a:pt x="422737" y="567382"/>
                    <a:pt x="416218" y="565954"/>
                    <a:pt x="410227" y="563194"/>
                  </a:cubicBezTo>
                  <a:lnTo>
                    <a:pt x="367989" y="563194"/>
                  </a:lnTo>
                  <a:cubicBezTo>
                    <a:pt x="305481" y="563194"/>
                    <a:pt x="276817" y="540959"/>
                    <a:pt x="253957" y="523189"/>
                  </a:cubicBezTo>
                  <a:cubicBezTo>
                    <a:pt x="237348" y="510152"/>
                    <a:pt x="224221" y="499883"/>
                    <a:pt x="202076" y="499883"/>
                  </a:cubicBezTo>
                  <a:lnTo>
                    <a:pt x="175286" y="499883"/>
                  </a:lnTo>
                  <a:lnTo>
                    <a:pt x="175286" y="503276"/>
                  </a:lnTo>
                  <a:cubicBezTo>
                    <a:pt x="175188" y="523037"/>
                    <a:pt x="159329" y="539102"/>
                    <a:pt x="139568" y="539441"/>
                  </a:cubicBezTo>
                  <a:lnTo>
                    <a:pt x="-3" y="539441"/>
                  </a:lnTo>
                  <a:lnTo>
                    <a:pt x="-3" y="198149"/>
                  </a:lnTo>
                  <a:lnTo>
                    <a:pt x="138853" y="198149"/>
                  </a:lnTo>
                  <a:cubicBezTo>
                    <a:pt x="158588" y="198533"/>
                    <a:pt x="174429" y="214570"/>
                    <a:pt x="174572" y="234314"/>
                  </a:cubicBezTo>
                  <a:lnTo>
                    <a:pt x="174572" y="237707"/>
                  </a:lnTo>
                  <a:lnTo>
                    <a:pt x="187520" y="237707"/>
                  </a:lnTo>
                  <a:cubicBezTo>
                    <a:pt x="196780" y="237698"/>
                    <a:pt x="205871" y="235234"/>
                    <a:pt x="213863" y="230564"/>
                  </a:cubicBezTo>
                  <a:cubicBezTo>
                    <a:pt x="251814" y="208239"/>
                    <a:pt x="339950" y="146178"/>
                    <a:pt x="339950" y="51970"/>
                  </a:cubicBezTo>
                  <a:cubicBezTo>
                    <a:pt x="339950" y="23305"/>
                    <a:pt x="363167" y="52"/>
                    <a:pt x="391831" y="-1"/>
                  </a:cubicBezTo>
                  <a:lnTo>
                    <a:pt x="396564" y="-1"/>
                  </a:lnTo>
                  <a:cubicBezTo>
                    <a:pt x="423442" y="2633"/>
                    <a:pt x="443891" y="25314"/>
                    <a:pt x="443713" y="52327"/>
                  </a:cubicBezTo>
                  <a:cubicBezTo>
                    <a:pt x="443713" y="134033"/>
                    <a:pt x="430765" y="170467"/>
                    <a:pt x="423800" y="190023"/>
                  </a:cubicBezTo>
                  <a:cubicBezTo>
                    <a:pt x="421996" y="194229"/>
                    <a:pt x="420710" y="198640"/>
                    <a:pt x="419960" y="203149"/>
                  </a:cubicBezTo>
                  <a:cubicBezTo>
                    <a:pt x="420290" y="206346"/>
                    <a:pt x="421389" y="209409"/>
                    <a:pt x="423175" y="212079"/>
                  </a:cubicBezTo>
                  <a:lnTo>
                    <a:pt x="562120" y="212079"/>
                  </a:lnTo>
                  <a:cubicBezTo>
                    <a:pt x="590508" y="213383"/>
                    <a:pt x="612591" y="237252"/>
                    <a:pt x="611680" y="265657"/>
                  </a:cubicBezTo>
                  <a:cubicBezTo>
                    <a:pt x="611966" y="283088"/>
                    <a:pt x="604019" y="299626"/>
                    <a:pt x="590249" y="310306"/>
                  </a:cubicBezTo>
                  <a:cubicBezTo>
                    <a:pt x="598884" y="320548"/>
                    <a:pt x="603599" y="333523"/>
                    <a:pt x="603554" y="346917"/>
                  </a:cubicBezTo>
                  <a:cubicBezTo>
                    <a:pt x="604090" y="368982"/>
                    <a:pt x="591044" y="389110"/>
                    <a:pt x="570693" y="397638"/>
                  </a:cubicBezTo>
                  <a:cubicBezTo>
                    <a:pt x="577131" y="407121"/>
                    <a:pt x="580551" y="418328"/>
                    <a:pt x="580516" y="429785"/>
                  </a:cubicBezTo>
                  <a:cubicBezTo>
                    <a:pt x="581382" y="455734"/>
                    <a:pt x="563237" y="478460"/>
                    <a:pt x="537742" y="483363"/>
                  </a:cubicBezTo>
                  <a:cubicBezTo>
                    <a:pt x="543074" y="492266"/>
                    <a:pt x="545886" y="502455"/>
                    <a:pt x="545869" y="512831"/>
                  </a:cubicBezTo>
                  <a:cubicBezTo>
                    <a:pt x="547324" y="541495"/>
                    <a:pt x="525268" y="565918"/>
                    <a:pt x="496603" y="567373"/>
                  </a:cubicBezTo>
                  <a:cubicBezTo>
                    <a:pt x="496478" y="567382"/>
                    <a:pt x="496344" y="567382"/>
                    <a:pt x="496219" y="567391"/>
                  </a:cubicBezTo>
                  <a:close/>
                  <a:moveTo>
                    <a:pt x="165821" y="490953"/>
                  </a:moveTo>
                  <a:lnTo>
                    <a:pt x="201540" y="490953"/>
                  </a:lnTo>
                  <a:cubicBezTo>
                    <a:pt x="226721" y="490953"/>
                    <a:pt x="242348" y="503187"/>
                    <a:pt x="258958" y="516135"/>
                  </a:cubicBezTo>
                  <a:cubicBezTo>
                    <a:pt x="281818" y="533994"/>
                    <a:pt x="307714" y="554265"/>
                    <a:pt x="367453" y="554265"/>
                  </a:cubicBezTo>
                  <a:lnTo>
                    <a:pt x="412638" y="554711"/>
                  </a:lnTo>
                  <a:cubicBezTo>
                    <a:pt x="417674" y="557167"/>
                    <a:pt x="423201" y="558453"/>
                    <a:pt x="428800" y="558461"/>
                  </a:cubicBezTo>
                  <a:lnTo>
                    <a:pt x="495684" y="558461"/>
                  </a:lnTo>
                  <a:cubicBezTo>
                    <a:pt x="519142" y="557167"/>
                    <a:pt x="537225" y="537289"/>
                    <a:pt x="536314" y="513813"/>
                  </a:cubicBezTo>
                  <a:cubicBezTo>
                    <a:pt x="536394" y="502669"/>
                    <a:pt x="532536" y="491855"/>
                    <a:pt x="525419" y="483274"/>
                  </a:cubicBezTo>
                  <a:lnTo>
                    <a:pt x="519258" y="475951"/>
                  </a:lnTo>
                  <a:lnTo>
                    <a:pt x="530242" y="475951"/>
                  </a:lnTo>
                  <a:cubicBezTo>
                    <a:pt x="553718" y="474656"/>
                    <a:pt x="571827" y="454797"/>
                    <a:pt x="570961" y="431303"/>
                  </a:cubicBezTo>
                  <a:cubicBezTo>
                    <a:pt x="571032" y="419703"/>
                    <a:pt x="566835" y="408487"/>
                    <a:pt x="559174" y="399781"/>
                  </a:cubicBezTo>
                  <a:lnTo>
                    <a:pt x="554173" y="394155"/>
                  </a:lnTo>
                  <a:lnTo>
                    <a:pt x="561495" y="392459"/>
                  </a:lnTo>
                  <a:cubicBezTo>
                    <a:pt x="581105" y="386922"/>
                    <a:pt x="594482" y="368804"/>
                    <a:pt x="594000" y="348435"/>
                  </a:cubicBezTo>
                  <a:cubicBezTo>
                    <a:pt x="594089" y="335576"/>
                    <a:pt x="588892" y="323245"/>
                    <a:pt x="579623" y="314324"/>
                  </a:cubicBezTo>
                  <a:lnTo>
                    <a:pt x="575336" y="310216"/>
                  </a:lnTo>
                  <a:lnTo>
                    <a:pt x="580426" y="307180"/>
                  </a:lnTo>
                  <a:cubicBezTo>
                    <a:pt x="594160" y="298724"/>
                    <a:pt x="602402" y="283650"/>
                    <a:pt x="602125" y="267532"/>
                  </a:cubicBezTo>
                  <a:cubicBezTo>
                    <a:pt x="603036" y="244056"/>
                    <a:pt x="584954" y="224179"/>
                    <a:pt x="561495" y="222884"/>
                  </a:cubicBezTo>
                  <a:lnTo>
                    <a:pt x="418620" y="222884"/>
                  </a:lnTo>
                  <a:lnTo>
                    <a:pt x="417281" y="221187"/>
                  </a:lnTo>
                  <a:cubicBezTo>
                    <a:pt x="413504" y="216472"/>
                    <a:pt x="411289" y="210695"/>
                    <a:pt x="410941" y="204667"/>
                  </a:cubicBezTo>
                  <a:cubicBezTo>
                    <a:pt x="411646" y="199167"/>
                    <a:pt x="413084" y="193791"/>
                    <a:pt x="415227" y="188683"/>
                  </a:cubicBezTo>
                  <a:cubicBezTo>
                    <a:pt x="422014" y="169574"/>
                    <a:pt x="434694" y="134123"/>
                    <a:pt x="434694" y="53934"/>
                  </a:cubicBezTo>
                  <a:cubicBezTo>
                    <a:pt x="434890" y="31547"/>
                    <a:pt x="417960" y="12706"/>
                    <a:pt x="395671" y="10536"/>
                  </a:cubicBezTo>
                  <a:lnTo>
                    <a:pt x="391742" y="10536"/>
                  </a:lnTo>
                  <a:cubicBezTo>
                    <a:pt x="368007" y="10590"/>
                    <a:pt x="348790" y="29842"/>
                    <a:pt x="348790" y="53577"/>
                  </a:cubicBezTo>
                  <a:cubicBezTo>
                    <a:pt x="348790" y="151804"/>
                    <a:pt x="257529" y="216365"/>
                    <a:pt x="218327" y="239493"/>
                  </a:cubicBezTo>
                  <a:cubicBezTo>
                    <a:pt x="208951" y="244967"/>
                    <a:pt x="198289" y="247869"/>
                    <a:pt x="187431" y="247887"/>
                  </a:cubicBezTo>
                  <a:lnTo>
                    <a:pt x="166000" y="247887"/>
                  </a:lnTo>
                  <a:lnTo>
                    <a:pt x="166000" y="235564"/>
                  </a:lnTo>
                  <a:cubicBezTo>
                    <a:pt x="165910" y="220732"/>
                    <a:pt x="154034" y="208668"/>
                    <a:pt x="139210" y="208328"/>
                  </a:cubicBezTo>
                  <a:lnTo>
                    <a:pt x="8926" y="208328"/>
                  </a:lnTo>
                  <a:lnTo>
                    <a:pt x="8926" y="531762"/>
                  </a:lnTo>
                  <a:lnTo>
                    <a:pt x="138853" y="531762"/>
                  </a:lnTo>
                  <a:cubicBezTo>
                    <a:pt x="153677" y="531422"/>
                    <a:pt x="165553" y="519358"/>
                    <a:pt x="165642" y="504526"/>
                  </a:cubicBezTo>
                  <a:close/>
                  <a:moveTo>
                    <a:pt x="496219" y="549532"/>
                  </a:moveTo>
                  <a:lnTo>
                    <a:pt x="429336" y="549532"/>
                  </a:lnTo>
                  <a:cubicBezTo>
                    <a:pt x="425961" y="549460"/>
                    <a:pt x="422612" y="548862"/>
                    <a:pt x="419424" y="547746"/>
                  </a:cubicBezTo>
                  <a:lnTo>
                    <a:pt x="416388" y="546585"/>
                  </a:lnTo>
                  <a:cubicBezTo>
                    <a:pt x="403654" y="540531"/>
                    <a:pt x="395680" y="527547"/>
                    <a:pt x="396028" y="513456"/>
                  </a:cubicBezTo>
                  <a:cubicBezTo>
                    <a:pt x="395475" y="494436"/>
                    <a:pt x="410325" y="478514"/>
                    <a:pt x="429336" y="477737"/>
                  </a:cubicBezTo>
                  <a:lnTo>
                    <a:pt x="496219" y="477737"/>
                  </a:lnTo>
                  <a:cubicBezTo>
                    <a:pt x="516115" y="477737"/>
                    <a:pt x="532251" y="493873"/>
                    <a:pt x="532251" y="513769"/>
                  </a:cubicBezTo>
                  <a:cubicBezTo>
                    <a:pt x="532251" y="533664"/>
                    <a:pt x="516115" y="549800"/>
                    <a:pt x="496219" y="549800"/>
                  </a:cubicBezTo>
                  <a:close/>
                  <a:moveTo>
                    <a:pt x="425318" y="540156"/>
                  </a:moveTo>
                  <a:cubicBezTo>
                    <a:pt x="426639" y="540424"/>
                    <a:pt x="427988" y="540575"/>
                    <a:pt x="429336" y="540602"/>
                  </a:cubicBezTo>
                  <a:lnTo>
                    <a:pt x="496219" y="540602"/>
                  </a:lnTo>
                  <a:cubicBezTo>
                    <a:pt x="511186" y="539111"/>
                    <a:pt x="522116" y="525770"/>
                    <a:pt x="520624" y="510804"/>
                  </a:cubicBezTo>
                  <a:cubicBezTo>
                    <a:pt x="519338" y="497891"/>
                    <a:pt x="509132" y="487685"/>
                    <a:pt x="496219" y="486399"/>
                  </a:cubicBezTo>
                  <a:lnTo>
                    <a:pt x="429336" y="486399"/>
                  </a:lnTo>
                  <a:cubicBezTo>
                    <a:pt x="415254" y="487167"/>
                    <a:pt x="404404" y="499097"/>
                    <a:pt x="404958" y="513188"/>
                  </a:cubicBezTo>
                  <a:cubicBezTo>
                    <a:pt x="404806" y="523645"/>
                    <a:pt x="410575" y="533298"/>
                    <a:pt x="419871" y="538102"/>
                  </a:cubicBezTo>
                  <a:lnTo>
                    <a:pt x="425318" y="538102"/>
                  </a:lnTo>
                  <a:close/>
                  <a:moveTo>
                    <a:pt x="401475" y="547299"/>
                  </a:moveTo>
                  <a:lnTo>
                    <a:pt x="367989" y="547299"/>
                  </a:lnTo>
                  <a:cubicBezTo>
                    <a:pt x="310660" y="547299"/>
                    <a:pt x="286818" y="528636"/>
                    <a:pt x="263780" y="510598"/>
                  </a:cubicBezTo>
                  <a:lnTo>
                    <a:pt x="263780" y="510598"/>
                  </a:lnTo>
                  <a:cubicBezTo>
                    <a:pt x="246992" y="497472"/>
                    <a:pt x="229668" y="483809"/>
                    <a:pt x="202165" y="483809"/>
                  </a:cubicBezTo>
                  <a:lnTo>
                    <a:pt x="166446" y="483809"/>
                  </a:lnTo>
                  <a:lnTo>
                    <a:pt x="166446" y="253513"/>
                  </a:lnTo>
                  <a:lnTo>
                    <a:pt x="187520" y="253513"/>
                  </a:lnTo>
                  <a:cubicBezTo>
                    <a:pt x="199423" y="253575"/>
                    <a:pt x="211121" y="250495"/>
                    <a:pt x="221453" y="244583"/>
                  </a:cubicBezTo>
                  <a:cubicBezTo>
                    <a:pt x="261726" y="220830"/>
                    <a:pt x="355398" y="154661"/>
                    <a:pt x="355398" y="52684"/>
                  </a:cubicBezTo>
                  <a:cubicBezTo>
                    <a:pt x="355398" y="32762"/>
                    <a:pt x="371552" y="16608"/>
                    <a:pt x="391474" y="16608"/>
                  </a:cubicBezTo>
                  <a:cubicBezTo>
                    <a:pt x="411396" y="16608"/>
                    <a:pt x="427550" y="32762"/>
                    <a:pt x="427550" y="52684"/>
                  </a:cubicBezTo>
                  <a:lnTo>
                    <a:pt x="427550" y="54649"/>
                  </a:lnTo>
                  <a:cubicBezTo>
                    <a:pt x="427550" y="132069"/>
                    <a:pt x="415227" y="166716"/>
                    <a:pt x="408709" y="185290"/>
                  </a:cubicBezTo>
                  <a:cubicBezTo>
                    <a:pt x="406253" y="190987"/>
                    <a:pt x="404601" y="196997"/>
                    <a:pt x="403797" y="203149"/>
                  </a:cubicBezTo>
                  <a:lnTo>
                    <a:pt x="403797" y="204310"/>
                  </a:lnTo>
                  <a:cubicBezTo>
                    <a:pt x="404074" y="208221"/>
                    <a:pt x="405003" y="212052"/>
                    <a:pt x="406565" y="215651"/>
                  </a:cubicBezTo>
                  <a:lnTo>
                    <a:pt x="409334" y="221902"/>
                  </a:lnTo>
                  <a:lnTo>
                    <a:pt x="391474" y="221902"/>
                  </a:lnTo>
                  <a:cubicBezTo>
                    <a:pt x="368016" y="223196"/>
                    <a:pt x="349933" y="243074"/>
                    <a:pt x="350844" y="266550"/>
                  </a:cubicBezTo>
                  <a:cubicBezTo>
                    <a:pt x="350799" y="277578"/>
                    <a:pt x="354586" y="288276"/>
                    <a:pt x="361560" y="296822"/>
                  </a:cubicBezTo>
                  <a:lnTo>
                    <a:pt x="365935" y="302090"/>
                  </a:lnTo>
                  <a:lnTo>
                    <a:pt x="359327" y="303965"/>
                  </a:lnTo>
                  <a:cubicBezTo>
                    <a:pt x="340655" y="310136"/>
                    <a:pt x="328216" y="327790"/>
                    <a:pt x="328698" y="347453"/>
                  </a:cubicBezTo>
                  <a:cubicBezTo>
                    <a:pt x="327788" y="370965"/>
                    <a:pt x="345924" y="390851"/>
                    <a:pt x="369418" y="392102"/>
                  </a:cubicBezTo>
                  <a:lnTo>
                    <a:pt x="383973" y="392102"/>
                  </a:lnTo>
                  <a:lnTo>
                    <a:pt x="377722" y="399424"/>
                  </a:lnTo>
                  <a:cubicBezTo>
                    <a:pt x="370606" y="408005"/>
                    <a:pt x="366748" y="418819"/>
                    <a:pt x="366828" y="429963"/>
                  </a:cubicBezTo>
                  <a:cubicBezTo>
                    <a:pt x="366096" y="450037"/>
                    <a:pt x="379071" y="468057"/>
                    <a:pt x="398350" y="473719"/>
                  </a:cubicBezTo>
                  <a:lnTo>
                    <a:pt x="405494" y="475594"/>
                  </a:lnTo>
                  <a:lnTo>
                    <a:pt x="400493" y="481041"/>
                  </a:lnTo>
                  <a:cubicBezTo>
                    <a:pt x="386054" y="497472"/>
                    <a:pt x="384518" y="521573"/>
                    <a:pt x="396743" y="539709"/>
                  </a:cubicBezTo>
                  <a:close/>
                  <a:moveTo>
                    <a:pt x="174929" y="475058"/>
                  </a:moveTo>
                  <a:lnTo>
                    <a:pt x="201718" y="475058"/>
                  </a:lnTo>
                  <a:cubicBezTo>
                    <a:pt x="232258" y="475058"/>
                    <a:pt x="250832" y="489524"/>
                    <a:pt x="268870" y="503544"/>
                  </a:cubicBezTo>
                  <a:lnTo>
                    <a:pt x="268870" y="503544"/>
                  </a:lnTo>
                  <a:cubicBezTo>
                    <a:pt x="290747" y="520689"/>
                    <a:pt x="313518" y="538370"/>
                    <a:pt x="367632" y="538370"/>
                  </a:cubicBezTo>
                  <a:lnTo>
                    <a:pt x="385045" y="538370"/>
                  </a:lnTo>
                  <a:cubicBezTo>
                    <a:pt x="376062" y="519796"/>
                    <a:pt x="377767" y="497829"/>
                    <a:pt x="389510" y="480863"/>
                  </a:cubicBezTo>
                  <a:cubicBezTo>
                    <a:pt x="369695" y="472093"/>
                    <a:pt x="357113" y="452252"/>
                    <a:pt x="357631" y="430588"/>
                  </a:cubicBezTo>
                  <a:cubicBezTo>
                    <a:pt x="357720" y="420203"/>
                    <a:pt x="360649" y="410041"/>
                    <a:pt x="366114" y="401210"/>
                  </a:cubicBezTo>
                  <a:cubicBezTo>
                    <a:pt x="339360" y="397772"/>
                    <a:pt x="319572" y="374590"/>
                    <a:pt x="320394" y="347632"/>
                  </a:cubicBezTo>
                  <a:cubicBezTo>
                    <a:pt x="319912" y="326245"/>
                    <a:pt x="332199" y="306626"/>
                    <a:pt x="351648" y="297715"/>
                  </a:cubicBezTo>
                  <a:cubicBezTo>
                    <a:pt x="345754" y="288454"/>
                    <a:pt x="342656" y="277703"/>
                    <a:pt x="342718" y="266729"/>
                  </a:cubicBezTo>
                  <a:cubicBezTo>
                    <a:pt x="341807" y="238323"/>
                    <a:pt x="363890" y="214454"/>
                    <a:pt x="392278" y="213151"/>
                  </a:cubicBezTo>
                  <a:lnTo>
                    <a:pt x="396832" y="213151"/>
                  </a:lnTo>
                  <a:cubicBezTo>
                    <a:pt x="396118" y="210400"/>
                    <a:pt x="395671" y="207587"/>
                    <a:pt x="395492" y="204757"/>
                  </a:cubicBezTo>
                  <a:lnTo>
                    <a:pt x="395492" y="202792"/>
                  </a:lnTo>
                  <a:cubicBezTo>
                    <a:pt x="396332" y="195738"/>
                    <a:pt x="398136" y="188826"/>
                    <a:pt x="400850" y="182254"/>
                  </a:cubicBezTo>
                  <a:cubicBezTo>
                    <a:pt x="407280" y="164394"/>
                    <a:pt x="418710" y="130372"/>
                    <a:pt x="419245" y="54470"/>
                  </a:cubicBezTo>
                  <a:lnTo>
                    <a:pt x="419245" y="52506"/>
                  </a:lnTo>
                  <a:cubicBezTo>
                    <a:pt x="419245" y="37512"/>
                    <a:pt x="407092" y="25359"/>
                    <a:pt x="392099" y="25359"/>
                  </a:cubicBezTo>
                  <a:cubicBezTo>
                    <a:pt x="377106" y="25359"/>
                    <a:pt x="364953" y="37512"/>
                    <a:pt x="364953" y="52506"/>
                  </a:cubicBezTo>
                  <a:cubicBezTo>
                    <a:pt x="364953" y="159037"/>
                    <a:pt x="268244" y="227527"/>
                    <a:pt x="226721" y="252084"/>
                  </a:cubicBezTo>
                  <a:cubicBezTo>
                    <a:pt x="214925" y="259022"/>
                    <a:pt x="201477" y="262665"/>
                    <a:pt x="187788" y="262621"/>
                  </a:cubicBezTo>
                  <a:lnTo>
                    <a:pt x="175286" y="262621"/>
                  </a:lnTo>
                  <a:close/>
                  <a:moveTo>
                    <a:pt x="139210" y="523547"/>
                  </a:moveTo>
                  <a:lnTo>
                    <a:pt x="15802" y="523547"/>
                  </a:lnTo>
                  <a:lnTo>
                    <a:pt x="15802" y="213686"/>
                  </a:lnTo>
                  <a:lnTo>
                    <a:pt x="138853" y="213686"/>
                  </a:lnTo>
                  <a:cubicBezTo>
                    <a:pt x="150006" y="213784"/>
                    <a:pt x="159026" y="222803"/>
                    <a:pt x="159124" y="233957"/>
                  </a:cubicBezTo>
                  <a:lnTo>
                    <a:pt x="159124" y="503008"/>
                  </a:lnTo>
                  <a:cubicBezTo>
                    <a:pt x="159177" y="514269"/>
                    <a:pt x="150114" y="523448"/>
                    <a:pt x="138853" y="523547"/>
                  </a:cubicBezTo>
                  <a:close/>
                  <a:moveTo>
                    <a:pt x="25089" y="514617"/>
                  </a:moveTo>
                  <a:lnTo>
                    <a:pt x="139210" y="514617"/>
                  </a:lnTo>
                  <a:cubicBezTo>
                    <a:pt x="145470" y="514617"/>
                    <a:pt x="150551" y="509536"/>
                    <a:pt x="150551" y="503276"/>
                  </a:cubicBezTo>
                  <a:lnTo>
                    <a:pt x="150551" y="234314"/>
                  </a:lnTo>
                  <a:cubicBezTo>
                    <a:pt x="150507" y="228054"/>
                    <a:pt x="145470" y="222982"/>
                    <a:pt x="139210" y="222884"/>
                  </a:cubicBezTo>
                  <a:lnTo>
                    <a:pt x="24732" y="222884"/>
                  </a:lnTo>
                  <a:close/>
                  <a:moveTo>
                    <a:pt x="531134" y="466664"/>
                  </a:moveTo>
                  <a:lnTo>
                    <a:pt x="407905" y="466664"/>
                  </a:lnTo>
                  <a:cubicBezTo>
                    <a:pt x="388009" y="466664"/>
                    <a:pt x="371874" y="450528"/>
                    <a:pt x="371874" y="430633"/>
                  </a:cubicBezTo>
                  <a:cubicBezTo>
                    <a:pt x="371874" y="410738"/>
                    <a:pt x="388009" y="394602"/>
                    <a:pt x="407905" y="394602"/>
                  </a:cubicBezTo>
                  <a:lnTo>
                    <a:pt x="531134" y="394602"/>
                  </a:lnTo>
                  <a:cubicBezTo>
                    <a:pt x="551030" y="394602"/>
                    <a:pt x="567166" y="410738"/>
                    <a:pt x="567166" y="430633"/>
                  </a:cubicBezTo>
                  <a:cubicBezTo>
                    <a:pt x="567166" y="450528"/>
                    <a:pt x="551030" y="466664"/>
                    <a:pt x="531134" y="466664"/>
                  </a:cubicBezTo>
                  <a:close/>
                  <a:moveTo>
                    <a:pt x="407905" y="403532"/>
                  </a:moveTo>
                  <a:cubicBezTo>
                    <a:pt x="392939" y="405023"/>
                    <a:pt x="382009" y="418364"/>
                    <a:pt x="383500" y="433330"/>
                  </a:cubicBezTo>
                  <a:cubicBezTo>
                    <a:pt x="384786" y="446242"/>
                    <a:pt x="394992" y="456449"/>
                    <a:pt x="407905" y="457735"/>
                  </a:cubicBezTo>
                  <a:lnTo>
                    <a:pt x="531134" y="457735"/>
                  </a:lnTo>
                  <a:cubicBezTo>
                    <a:pt x="546101" y="456243"/>
                    <a:pt x="557031" y="442902"/>
                    <a:pt x="555539" y="427936"/>
                  </a:cubicBezTo>
                  <a:cubicBezTo>
                    <a:pt x="554253" y="415024"/>
                    <a:pt x="544047" y="404817"/>
                    <a:pt x="531134" y="403532"/>
                  </a:cubicBezTo>
                  <a:close/>
                  <a:moveTo>
                    <a:pt x="553637" y="383797"/>
                  </a:moveTo>
                  <a:lnTo>
                    <a:pt x="369686" y="383797"/>
                  </a:lnTo>
                  <a:cubicBezTo>
                    <a:pt x="349790" y="383797"/>
                    <a:pt x="333654" y="367661"/>
                    <a:pt x="333654" y="347766"/>
                  </a:cubicBezTo>
                  <a:cubicBezTo>
                    <a:pt x="333654" y="327870"/>
                    <a:pt x="349790" y="311734"/>
                    <a:pt x="369686" y="311734"/>
                  </a:cubicBezTo>
                  <a:lnTo>
                    <a:pt x="553637" y="311734"/>
                  </a:lnTo>
                  <a:cubicBezTo>
                    <a:pt x="573533" y="311734"/>
                    <a:pt x="589669" y="327870"/>
                    <a:pt x="589669" y="347766"/>
                  </a:cubicBezTo>
                  <a:cubicBezTo>
                    <a:pt x="589669" y="367661"/>
                    <a:pt x="573533" y="383797"/>
                    <a:pt x="553637" y="383797"/>
                  </a:cubicBezTo>
                  <a:close/>
                  <a:moveTo>
                    <a:pt x="369864" y="320843"/>
                  </a:moveTo>
                  <a:cubicBezTo>
                    <a:pt x="354898" y="322334"/>
                    <a:pt x="343968" y="335675"/>
                    <a:pt x="345459" y="350641"/>
                  </a:cubicBezTo>
                  <a:cubicBezTo>
                    <a:pt x="346745" y="363553"/>
                    <a:pt x="356952" y="373760"/>
                    <a:pt x="369864" y="375046"/>
                  </a:cubicBezTo>
                  <a:lnTo>
                    <a:pt x="553637" y="375046"/>
                  </a:lnTo>
                  <a:cubicBezTo>
                    <a:pt x="568603" y="373555"/>
                    <a:pt x="579533" y="360213"/>
                    <a:pt x="578042" y="345247"/>
                  </a:cubicBezTo>
                  <a:cubicBezTo>
                    <a:pt x="576756" y="332335"/>
                    <a:pt x="566550" y="322129"/>
                    <a:pt x="553637" y="320843"/>
                  </a:cubicBezTo>
                  <a:close/>
                  <a:moveTo>
                    <a:pt x="562031" y="302983"/>
                  </a:moveTo>
                  <a:lnTo>
                    <a:pt x="391921" y="302983"/>
                  </a:lnTo>
                  <a:cubicBezTo>
                    <a:pt x="372025" y="302983"/>
                    <a:pt x="355889" y="286847"/>
                    <a:pt x="355889" y="266952"/>
                  </a:cubicBezTo>
                  <a:cubicBezTo>
                    <a:pt x="355889" y="247057"/>
                    <a:pt x="372025" y="230920"/>
                    <a:pt x="391921" y="230920"/>
                  </a:cubicBezTo>
                  <a:lnTo>
                    <a:pt x="562031" y="230920"/>
                  </a:lnTo>
                  <a:cubicBezTo>
                    <a:pt x="581927" y="230920"/>
                    <a:pt x="598063" y="247057"/>
                    <a:pt x="598063" y="266952"/>
                  </a:cubicBezTo>
                  <a:cubicBezTo>
                    <a:pt x="598063" y="286847"/>
                    <a:pt x="581927" y="302983"/>
                    <a:pt x="562031" y="302983"/>
                  </a:cubicBezTo>
                  <a:close/>
                  <a:moveTo>
                    <a:pt x="391921" y="239850"/>
                  </a:moveTo>
                  <a:cubicBezTo>
                    <a:pt x="376955" y="241341"/>
                    <a:pt x="366025" y="254682"/>
                    <a:pt x="367516" y="269649"/>
                  </a:cubicBezTo>
                  <a:cubicBezTo>
                    <a:pt x="368802" y="282561"/>
                    <a:pt x="379008" y="292767"/>
                    <a:pt x="391921" y="294053"/>
                  </a:cubicBezTo>
                  <a:lnTo>
                    <a:pt x="562031" y="294053"/>
                  </a:lnTo>
                  <a:cubicBezTo>
                    <a:pt x="576997" y="292562"/>
                    <a:pt x="587927" y="279221"/>
                    <a:pt x="586436" y="264255"/>
                  </a:cubicBezTo>
                  <a:cubicBezTo>
                    <a:pt x="585150" y="251343"/>
                    <a:pt x="574944" y="241136"/>
                    <a:pt x="562031" y="239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hree columns">
  <p:cSld name="CUSTOM_8"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1"/>
          <p:cNvSpPr/>
          <p:nvPr/>
        </p:nvSpPr>
        <p:spPr>
          <a:xfrm rot="10800000">
            <a:off x="9" y="0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6" name="Google Shape;836;p11"/>
          <p:cNvSpPr/>
          <p:nvPr/>
        </p:nvSpPr>
        <p:spPr>
          <a:xfrm rot="10800000">
            <a:off x="7087938" y="2126248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7" name="Google Shape;837;p11"/>
          <p:cNvGrpSpPr/>
          <p:nvPr/>
        </p:nvGrpSpPr>
        <p:grpSpPr>
          <a:xfrm rot="10800000">
            <a:off x="199982" y="3937456"/>
            <a:ext cx="329504" cy="1024279"/>
            <a:chOff x="11509980" y="242351"/>
            <a:chExt cx="439339" cy="1365706"/>
          </a:xfrm>
        </p:grpSpPr>
        <p:sp>
          <p:nvSpPr>
            <p:cNvPr id="838" name="Google Shape;838;p11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11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11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11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11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11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11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11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11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11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11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11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0" name="Google Shape;850;p11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" name="Google Shape;851;p11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2" name="Google Shape;852;p11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11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11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5" name="Google Shape;855;p11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6" name="Google Shape;856;p11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7" name="Google Shape;857;p11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11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11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11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11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2" name="Google Shape;862;p11"/>
          <p:cNvGrpSpPr/>
          <p:nvPr/>
        </p:nvGrpSpPr>
        <p:grpSpPr>
          <a:xfrm rot="10800000">
            <a:off x="8639474" y="215652"/>
            <a:ext cx="329505" cy="1024279"/>
            <a:chOff x="257323" y="5204757"/>
            <a:chExt cx="439340" cy="1365706"/>
          </a:xfrm>
        </p:grpSpPr>
        <p:sp>
          <p:nvSpPr>
            <p:cNvPr id="863" name="Google Shape;863;p11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4" name="Google Shape;864;p11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5" name="Google Shape;865;p11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6" name="Google Shape;866;p11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11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11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9" name="Google Shape;869;p11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0" name="Google Shape;870;p11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1" name="Google Shape;871;p11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11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11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11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11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11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11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11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11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11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11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11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11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11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11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11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7" name="Google Shape;887;p11"/>
          <p:cNvSpPr/>
          <p:nvPr/>
        </p:nvSpPr>
        <p:spPr>
          <a:xfrm rot="10800000">
            <a:off x="8369038" y="4910329"/>
            <a:ext cx="549153" cy="70225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11"/>
          <p:cNvSpPr/>
          <p:nvPr/>
        </p:nvSpPr>
        <p:spPr>
          <a:xfrm rot="10800000">
            <a:off x="8369038" y="4751203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11"/>
          <p:cNvSpPr/>
          <p:nvPr/>
        </p:nvSpPr>
        <p:spPr>
          <a:xfrm rot="10800000">
            <a:off x="354605" y="538153"/>
            <a:ext cx="549544" cy="69959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0" name="Google Shape;890;p11"/>
          <p:cNvSpPr/>
          <p:nvPr/>
        </p:nvSpPr>
        <p:spPr>
          <a:xfrm rot="10800000">
            <a:off x="354605" y="378757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1" name="Google Shape;891;p1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grpSp>
        <p:nvGrpSpPr>
          <p:cNvPr id="892" name="Google Shape;892;p11"/>
          <p:cNvGrpSpPr/>
          <p:nvPr/>
        </p:nvGrpSpPr>
        <p:grpSpPr>
          <a:xfrm>
            <a:off x="340723" y="954584"/>
            <a:ext cx="4126775" cy="1851929"/>
            <a:chOff x="6224098" y="1766854"/>
            <a:chExt cx="5502367" cy="2469239"/>
          </a:xfrm>
        </p:grpSpPr>
        <p:sp>
          <p:nvSpPr>
            <p:cNvPr id="893" name="Google Shape;893;p11"/>
            <p:cNvSpPr/>
            <p:nvPr/>
          </p:nvSpPr>
          <p:spPr>
            <a:xfrm>
              <a:off x="6289865" y="1840593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11"/>
            <p:cNvSpPr/>
            <p:nvPr/>
          </p:nvSpPr>
          <p:spPr>
            <a:xfrm>
              <a:off x="6224098" y="1766854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11"/>
            <p:cNvSpPr/>
            <p:nvPr/>
          </p:nvSpPr>
          <p:spPr>
            <a:xfrm rot="10800000">
              <a:off x="6882339" y="1998736"/>
              <a:ext cx="1056000" cy="60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11"/>
            <p:cNvSpPr/>
            <p:nvPr/>
          </p:nvSpPr>
          <p:spPr>
            <a:xfrm>
              <a:off x="6882207" y="2118884"/>
              <a:ext cx="744000" cy="384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11"/>
            <p:cNvSpPr/>
            <p:nvPr/>
          </p:nvSpPr>
          <p:spPr>
            <a:xfrm>
              <a:off x="6367152" y="1882614"/>
              <a:ext cx="430038" cy="430038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11"/>
            <p:cNvSpPr/>
            <p:nvPr/>
          </p:nvSpPr>
          <p:spPr>
            <a:xfrm>
              <a:off x="6512439" y="1929192"/>
              <a:ext cx="139293" cy="139293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11"/>
            <p:cNvSpPr/>
            <p:nvPr/>
          </p:nvSpPr>
          <p:spPr>
            <a:xfrm>
              <a:off x="6461437" y="2097287"/>
              <a:ext cx="241418" cy="215016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00" name="Google Shape;900;p11"/>
            <p:cNvGrpSpPr/>
            <p:nvPr/>
          </p:nvGrpSpPr>
          <p:grpSpPr>
            <a:xfrm>
              <a:off x="7151940" y="3778081"/>
              <a:ext cx="3581054" cy="271985"/>
              <a:chOff x="1351481" y="5695915"/>
              <a:chExt cx="5088169" cy="386452"/>
            </a:xfrm>
          </p:grpSpPr>
          <p:sp>
            <p:nvSpPr>
              <p:cNvPr id="901" name="Google Shape;901;p11"/>
              <p:cNvSpPr/>
              <p:nvPr/>
            </p:nvSpPr>
            <p:spPr>
              <a:xfrm>
                <a:off x="1351481" y="5701774"/>
                <a:ext cx="392270" cy="374828"/>
              </a:xfrm>
              <a:custGeom>
                <a:rect b="b" l="l" r="r" t="t"/>
                <a:pathLst>
                  <a:path extrusionOk="0" h="832952" w="871712">
                    <a:moveTo>
                      <a:pt x="333159" y="832222"/>
                    </a:moveTo>
                    <a:cubicBezTo>
                      <a:pt x="328962" y="832209"/>
                      <a:pt x="324826" y="831148"/>
                      <a:pt x="321184" y="829135"/>
                    </a:cubicBezTo>
                    <a:cubicBezTo>
                      <a:pt x="313344" y="824783"/>
                      <a:pt x="308467" y="816505"/>
                      <a:pt x="308467" y="807529"/>
                    </a:cubicBezTo>
                    <a:lnTo>
                      <a:pt x="308467" y="650607"/>
                    </a:lnTo>
                    <a:cubicBezTo>
                      <a:pt x="132779" y="632088"/>
                      <a:pt x="-1611" y="493500"/>
                      <a:pt x="-1611" y="325960"/>
                    </a:cubicBezTo>
                    <a:cubicBezTo>
                      <a:pt x="-1241" y="237727"/>
                      <a:pt x="36292" y="153741"/>
                      <a:pt x="101789" y="94590"/>
                    </a:cubicBezTo>
                    <a:cubicBezTo>
                      <a:pt x="168891" y="32747"/>
                      <a:pt x="256983" y="-1316"/>
                      <a:pt x="348284" y="-723"/>
                    </a:cubicBezTo>
                    <a:lnTo>
                      <a:pt x="520145" y="-723"/>
                    </a:lnTo>
                    <a:cubicBezTo>
                      <a:pt x="713118" y="-723"/>
                      <a:pt x="870101" y="145827"/>
                      <a:pt x="870101" y="325960"/>
                    </a:cubicBezTo>
                    <a:cubicBezTo>
                      <a:pt x="870101" y="413187"/>
                      <a:pt x="833371" y="495414"/>
                      <a:pt x="766700" y="557392"/>
                    </a:cubicBezTo>
                    <a:cubicBezTo>
                      <a:pt x="746699" y="575955"/>
                      <a:pt x="724538" y="592092"/>
                      <a:pt x="700772" y="605481"/>
                    </a:cubicBezTo>
                    <a:lnTo>
                      <a:pt x="700772" y="605481"/>
                    </a:lnTo>
                    <a:lnTo>
                      <a:pt x="346308" y="828394"/>
                    </a:lnTo>
                    <a:cubicBezTo>
                      <a:pt x="342357" y="830864"/>
                      <a:pt x="337789" y="832191"/>
                      <a:pt x="333159" y="832222"/>
                    </a:cubicBezTo>
                    <a:close/>
                    <a:moveTo>
                      <a:pt x="348284" y="48724"/>
                    </a:moveTo>
                    <a:cubicBezTo>
                      <a:pt x="269453" y="48149"/>
                      <a:pt x="193399" y="77490"/>
                      <a:pt x="135372" y="130827"/>
                    </a:cubicBezTo>
                    <a:cubicBezTo>
                      <a:pt x="79998" y="180681"/>
                      <a:pt x="48206" y="251537"/>
                      <a:pt x="47774" y="326022"/>
                    </a:cubicBezTo>
                    <a:cubicBezTo>
                      <a:pt x="47774" y="474178"/>
                      <a:pt x="173583" y="596160"/>
                      <a:pt x="334209" y="603074"/>
                    </a:cubicBezTo>
                    <a:cubicBezTo>
                      <a:pt x="347420" y="603636"/>
                      <a:pt x="357852" y="614531"/>
                      <a:pt x="357852" y="627767"/>
                    </a:cubicBezTo>
                    <a:lnTo>
                      <a:pt x="357852" y="762835"/>
                    </a:lnTo>
                    <a:lnTo>
                      <a:pt x="674536" y="563689"/>
                    </a:lnTo>
                    <a:lnTo>
                      <a:pt x="675893" y="562886"/>
                    </a:lnTo>
                    <a:cubicBezTo>
                      <a:pt x="696512" y="551330"/>
                      <a:pt x="715710" y="537367"/>
                      <a:pt x="733057" y="521279"/>
                    </a:cubicBezTo>
                    <a:cubicBezTo>
                      <a:pt x="788368" y="471382"/>
                      <a:pt x="820222" y="400526"/>
                      <a:pt x="820716" y="326022"/>
                    </a:cubicBezTo>
                    <a:cubicBezTo>
                      <a:pt x="820716" y="173113"/>
                      <a:pt x="685894" y="48724"/>
                      <a:pt x="520145" y="487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02" name="Google Shape;902;p11"/>
              <p:cNvGrpSpPr/>
              <p:nvPr/>
            </p:nvGrpSpPr>
            <p:grpSpPr>
              <a:xfrm>
                <a:off x="3003318" y="5732448"/>
                <a:ext cx="464334" cy="313397"/>
                <a:chOff x="4522036" y="7458929"/>
                <a:chExt cx="771704" cy="520766"/>
              </a:xfrm>
            </p:grpSpPr>
            <p:sp>
              <p:nvSpPr>
                <p:cNvPr id="903" name="Google Shape;903;p11"/>
                <p:cNvSpPr/>
                <p:nvPr/>
              </p:nvSpPr>
              <p:spPr>
                <a:xfrm>
                  <a:off x="4642211" y="7488619"/>
                  <a:ext cx="324351" cy="491024"/>
                </a:xfrm>
                <a:custGeom>
                  <a:rect b="b" l="l" r="r" t="t"/>
                  <a:pathLst>
                    <a:path extrusionOk="0" h="656888" w="433914">
                      <a:moveTo>
                        <a:pt x="177967" y="656155"/>
                      </a:moveTo>
                      <a:cubicBezTo>
                        <a:pt x="130063" y="656409"/>
                        <a:pt x="84073" y="637648"/>
                        <a:pt x="49997" y="603992"/>
                      </a:cubicBezTo>
                      <a:cubicBezTo>
                        <a:pt x="16970" y="571775"/>
                        <a:pt x="-1611" y="527587"/>
                        <a:pt x="-1611" y="48145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481455"/>
                      </a:lnTo>
                      <a:cubicBezTo>
                        <a:pt x="47836" y="514395"/>
                        <a:pt x="61169" y="545921"/>
                        <a:pt x="84813" y="568867"/>
                      </a:cubicBezTo>
                      <a:cubicBezTo>
                        <a:pt x="110062" y="593893"/>
                        <a:pt x="144385" y="607554"/>
                        <a:pt x="179941" y="606709"/>
                      </a:cubicBezTo>
                      <a:lnTo>
                        <a:pt x="407299" y="603745"/>
                      </a:lnTo>
                      <a:cubicBezTo>
                        <a:pt x="420941" y="603573"/>
                        <a:pt x="432115" y="614493"/>
                        <a:pt x="432301" y="628129"/>
                      </a:cubicBezTo>
                      <a:cubicBezTo>
                        <a:pt x="432486" y="641766"/>
                        <a:pt x="421559" y="652958"/>
                        <a:pt x="407917" y="653131"/>
                      </a:cubicBezTo>
                      <a:lnTo>
                        <a:pt x="180559" y="65609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4" name="Google Shape;904;p11"/>
                <p:cNvSpPr/>
                <p:nvPr/>
              </p:nvSpPr>
              <p:spPr>
                <a:xfrm>
                  <a:off x="4522036" y="7458929"/>
                  <a:ext cx="277737" cy="158889"/>
                </a:xfrm>
                <a:custGeom>
                  <a:rect b="b" l="l" r="r" t="t"/>
                  <a:pathLst>
                    <a:path extrusionOk="0" h="212560" w="371554">
                      <a:moveTo>
                        <a:pt x="345128" y="211829"/>
                      </a:moveTo>
                      <a:cubicBezTo>
                        <a:pt x="338584" y="211836"/>
                        <a:pt x="332287" y="209237"/>
                        <a:pt x="327657" y="204607"/>
                      </a:cubicBezTo>
                      <a:lnTo>
                        <a:pt x="182094" y="59044"/>
                      </a:lnTo>
                      <a:lnTo>
                        <a:pt x="40111" y="201026"/>
                      </a:lnTo>
                      <a:cubicBezTo>
                        <a:pt x="30235" y="210428"/>
                        <a:pt x="14616" y="210039"/>
                        <a:pt x="5171" y="200162"/>
                      </a:cubicBezTo>
                      <a:cubicBezTo>
                        <a:pt x="-3841" y="190643"/>
                        <a:pt x="-3903" y="175686"/>
                        <a:pt x="5171" y="166148"/>
                      </a:cubicBezTo>
                      <a:lnTo>
                        <a:pt x="164747" y="6510"/>
                      </a:lnTo>
                      <a:cubicBezTo>
                        <a:pt x="174377" y="-3139"/>
                        <a:pt x="189995" y="-3145"/>
                        <a:pt x="199688" y="6491"/>
                      </a:cubicBezTo>
                      <a:cubicBezTo>
                        <a:pt x="199688" y="6498"/>
                        <a:pt x="199688" y="6504"/>
                        <a:pt x="199688" y="6510"/>
                      </a:cubicBezTo>
                      <a:lnTo>
                        <a:pt x="362720" y="169543"/>
                      </a:lnTo>
                      <a:cubicBezTo>
                        <a:pt x="372351" y="179180"/>
                        <a:pt x="372351" y="194816"/>
                        <a:pt x="362720" y="204465"/>
                      </a:cubicBezTo>
                      <a:cubicBezTo>
                        <a:pt x="358091" y="209107"/>
                        <a:pt x="351794" y="211712"/>
                        <a:pt x="345251" y="21170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5" name="Google Shape;905;p11"/>
                <p:cNvSpPr/>
                <p:nvPr/>
              </p:nvSpPr>
              <p:spPr>
                <a:xfrm>
                  <a:off x="4848738" y="7459080"/>
                  <a:ext cx="324260" cy="490978"/>
                </a:xfrm>
                <a:custGeom>
                  <a:rect b="b" l="l" r="r" t="t"/>
                  <a:pathLst>
                    <a:path extrusionOk="0" h="656827" w="433792">
                      <a:moveTo>
                        <a:pt x="407550" y="656097"/>
                      </a:moveTo>
                      <a:cubicBezTo>
                        <a:pt x="393908" y="656097"/>
                        <a:pt x="382858" y="645040"/>
                        <a:pt x="382858" y="631404"/>
                      </a:cubicBezTo>
                      <a:lnTo>
                        <a:pt x="382858" y="173972"/>
                      </a:lnTo>
                      <a:cubicBezTo>
                        <a:pt x="382796" y="141032"/>
                        <a:pt x="369462" y="109512"/>
                        <a:pt x="345819" y="86560"/>
                      </a:cubicBezTo>
                      <a:cubicBezTo>
                        <a:pt x="321002" y="62059"/>
                        <a:pt x="287421" y="48423"/>
                        <a:pt x="252541" y="48657"/>
                      </a:cubicBezTo>
                      <a:lnTo>
                        <a:pt x="250691" y="48657"/>
                      </a:lnTo>
                      <a:lnTo>
                        <a:pt x="23394" y="51682"/>
                      </a:lnTo>
                      <a:cubicBezTo>
                        <a:pt x="9752" y="51867"/>
                        <a:pt x="-1422" y="40965"/>
                        <a:pt x="-1607" y="27329"/>
                      </a:cubicBezTo>
                      <a:cubicBezTo>
                        <a:pt x="-1854" y="13692"/>
                        <a:pt x="9072" y="2482"/>
                        <a:pt x="22715" y="2297"/>
                      </a:cubicBezTo>
                      <a:lnTo>
                        <a:pt x="250073" y="-728"/>
                      </a:lnTo>
                      <a:lnTo>
                        <a:pt x="252541" y="-728"/>
                      </a:lnTo>
                      <a:cubicBezTo>
                        <a:pt x="300383" y="-988"/>
                        <a:pt x="346437" y="17748"/>
                        <a:pt x="380513" y="51373"/>
                      </a:cubicBezTo>
                      <a:cubicBezTo>
                        <a:pt x="413538" y="83616"/>
                        <a:pt x="432181" y="127815"/>
                        <a:pt x="432181" y="173972"/>
                      </a:cubicBezTo>
                      <a:lnTo>
                        <a:pt x="432181" y="631404"/>
                      </a:lnTo>
                      <a:cubicBezTo>
                        <a:pt x="432181" y="645016"/>
                        <a:pt x="421193" y="656066"/>
                        <a:pt x="407550" y="6560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06" name="Google Shape;906;p11"/>
                <p:cNvSpPr/>
                <p:nvPr/>
              </p:nvSpPr>
              <p:spPr>
                <a:xfrm>
                  <a:off x="5014821" y="7820248"/>
                  <a:ext cx="278918" cy="159448"/>
                </a:xfrm>
                <a:custGeom>
                  <a:rect b="b" l="l" r="r" t="t"/>
                  <a:pathLst>
                    <a:path extrusionOk="0" h="213308" w="373135">
                      <a:moveTo>
                        <a:pt x="186947" y="212578"/>
                      </a:moveTo>
                      <a:cubicBezTo>
                        <a:pt x="180403" y="212566"/>
                        <a:pt x="174106" y="209948"/>
                        <a:pt x="169476" y="205293"/>
                      </a:cubicBezTo>
                      <a:lnTo>
                        <a:pt x="6505" y="42260"/>
                      </a:lnTo>
                      <a:cubicBezTo>
                        <a:pt x="-3619" y="33105"/>
                        <a:pt x="-4359" y="17487"/>
                        <a:pt x="4777" y="7382"/>
                      </a:cubicBezTo>
                      <a:cubicBezTo>
                        <a:pt x="13975" y="-2723"/>
                        <a:pt x="29531" y="-3495"/>
                        <a:pt x="39655" y="5666"/>
                      </a:cubicBezTo>
                      <a:cubicBezTo>
                        <a:pt x="40273" y="6209"/>
                        <a:pt x="40829" y="6783"/>
                        <a:pt x="41383" y="7382"/>
                      </a:cubicBezTo>
                      <a:lnTo>
                        <a:pt x="186947" y="152945"/>
                      </a:lnTo>
                      <a:lnTo>
                        <a:pt x="328930" y="10962"/>
                      </a:lnTo>
                      <a:cubicBezTo>
                        <a:pt x="338313" y="1085"/>
                        <a:pt x="353931" y="696"/>
                        <a:pt x="363869" y="10098"/>
                      </a:cubicBezTo>
                      <a:cubicBezTo>
                        <a:pt x="373747" y="19500"/>
                        <a:pt x="374118" y="35130"/>
                        <a:pt x="364673" y="45007"/>
                      </a:cubicBezTo>
                      <a:cubicBezTo>
                        <a:pt x="364425" y="45316"/>
                        <a:pt x="364117" y="45612"/>
                        <a:pt x="363808" y="45902"/>
                      </a:cubicBezTo>
                      <a:lnTo>
                        <a:pt x="204232" y="205479"/>
                      </a:lnTo>
                      <a:cubicBezTo>
                        <a:pt x="199602" y="210016"/>
                        <a:pt x="193429" y="212566"/>
                        <a:pt x="186947" y="2125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07" name="Google Shape;907;p11"/>
              <p:cNvSpPr/>
              <p:nvPr/>
            </p:nvSpPr>
            <p:spPr>
              <a:xfrm>
                <a:off x="4566010" y="5706409"/>
                <a:ext cx="381312" cy="365558"/>
              </a:xfrm>
              <a:custGeom>
                <a:rect b="b" l="l" r="r" t="t"/>
                <a:pathLst>
                  <a:path extrusionOk="0" h="812352" w="847360">
                    <a:moveTo>
                      <a:pt x="421919" y="811616"/>
                    </a:moveTo>
                    <a:cubicBezTo>
                      <a:pt x="418709" y="811623"/>
                      <a:pt x="415500" y="810993"/>
                      <a:pt x="412476" y="809765"/>
                    </a:cubicBezTo>
                    <a:lnTo>
                      <a:pt x="410253" y="808777"/>
                    </a:lnTo>
                    <a:cubicBezTo>
                      <a:pt x="318457" y="767972"/>
                      <a:pt x="190735" y="689635"/>
                      <a:pt x="100976" y="546911"/>
                    </a:cubicBezTo>
                    <a:cubicBezTo>
                      <a:pt x="60358" y="482525"/>
                      <a:pt x="-47549" y="311281"/>
                      <a:pt x="20232" y="153434"/>
                    </a:cubicBezTo>
                    <a:cubicBezTo>
                      <a:pt x="33751" y="121889"/>
                      <a:pt x="86223" y="17624"/>
                      <a:pt x="193636" y="1450"/>
                    </a:cubicBezTo>
                    <a:cubicBezTo>
                      <a:pt x="277962" y="-11390"/>
                      <a:pt x="365559" y="33242"/>
                      <a:pt x="422043" y="114666"/>
                    </a:cubicBezTo>
                    <a:cubicBezTo>
                      <a:pt x="478405" y="33242"/>
                      <a:pt x="566063" y="-11390"/>
                      <a:pt x="650450" y="1450"/>
                    </a:cubicBezTo>
                    <a:cubicBezTo>
                      <a:pt x="757802" y="17809"/>
                      <a:pt x="810336" y="121889"/>
                      <a:pt x="823855" y="153434"/>
                    </a:cubicBezTo>
                    <a:cubicBezTo>
                      <a:pt x="891759" y="311281"/>
                      <a:pt x="783729" y="482525"/>
                      <a:pt x="743109" y="546973"/>
                    </a:cubicBezTo>
                    <a:cubicBezTo>
                      <a:pt x="653289" y="689573"/>
                      <a:pt x="525567" y="767972"/>
                      <a:pt x="434451" y="808592"/>
                    </a:cubicBezTo>
                    <a:lnTo>
                      <a:pt x="432538" y="809456"/>
                    </a:lnTo>
                    <a:cubicBezTo>
                      <a:pt x="429205" y="810956"/>
                      <a:pt x="425562" y="811691"/>
                      <a:pt x="421919" y="811616"/>
                    </a:cubicBezTo>
                    <a:close/>
                    <a:moveTo>
                      <a:pt x="221909" y="48736"/>
                    </a:moveTo>
                    <a:cubicBezTo>
                      <a:pt x="214934" y="48724"/>
                      <a:pt x="208020" y="49237"/>
                      <a:pt x="201105" y="50280"/>
                    </a:cubicBezTo>
                    <a:cubicBezTo>
                      <a:pt x="118818" y="62626"/>
                      <a:pt x="76593" y="147322"/>
                      <a:pt x="65295" y="172879"/>
                    </a:cubicBezTo>
                    <a:cubicBezTo>
                      <a:pt x="7763" y="306898"/>
                      <a:pt x="102334" y="456845"/>
                      <a:pt x="142460" y="520613"/>
                    </a:cubicBezTo>
                    <a:cubicBezTo>
                      <a:pt x="223082" y="648768"/>
                      <a:pt x="337162" y="721118"/>
                      <a:pt x="421550" y="759885"/>
                    </a:cubicBezTo>
                    <a:cubicBezTo>
                      <a:pt x="506060" y="720994"/>
                      <a:pt x="620140" y="648768"/>
                      <a:pt x="700762" y="520613"/>
                    </a:cubicBezTo>
                    <a:lnTo>
                      <a:pt x="700762" y="520613"/>
                    </a:lnTo>
                    <a:cubicBezTo>
                      <a:pt x="741073" y="456659"/>
                      <a:pt x="835459" y="306960"/>
                      <a:pt x="777927" y="172879"/>
                    </a:cubicBezTo>
                    <a:cubicBezTo>
                      <a:pt x="766938" y="147322"/>
                      <a:pt x="724651" y="62811"/>
                      <a:pt x="642426" y="50280"/>
                    </a:cubicBezTo>
                    <a:cubicBezTo>
                      <a:pt x="568348" y="38983"/>
                      <a:pt x="486614" y="89850"/>
                      <a:pt x="443587" y="173743"/>
                    </a:cubicBezTo>
                    <a:cubicBezTo>
                      <a:pt x="439328" y="181972"/>
                      <a:pt x="430872" y="187145"/>
                      <a:pt x="421612" y="187139"/>
                    </a:cubicBezTo>
                    <a:lnTo>
                      <a:pt x="421612" y="187139"/>
                    </a:lnTo>
                    <a:cubicBezTo>
                      <a:pt x="412352" y="187145"/>
                      <a:pt x="403894" y="181972"/>
                      <a:pt x="399635" y="173743"/>
                    </a:cubicBezTo>
                    <a:cubicBezTo>
                      <a:pt x="360806" y="97628"/>
                      <a:pt x="289938" y="48736"/>
                      <a:pt x="221909" y="4873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08" name="Google Shape;908;p11"/>
              <p:cNvGrpSpPr/>
              <p:nvPr/>
            </p:nvGrpSpPr>
            <p:grpSpPr>
              <a:xfrm>
                <a:off x="6059297" y="5695915"/>
                <a:ext cx="380354" cy="386452"/>
                <a:chOff x="10064117" y="7392669"/>
                <a:chExt cx="632132" cy="642160"/>
              </a:xfrm>
            </p:grpSpPr>
            <p:sp>
              <p:nvSpPr>
                <p:cNvPr id="909" name="Google Shape;909;p11"/>
                <p:cNvSpPr/>
                <p:nvPr/>
              </p:nvSpPr>
              <p:spPr>
                <a:xfrm>
                  <a:off x="10064117" y="7759301"/>
                  <a:ext cx="632132" cy="275528"/>
                </a:xfrm>
                <a:custGeom>
                  <a:rect b="b" l="l" r="r" t="t"/>
                  <a:pathLst>
                    <a:path extrusionOk="0" h="368599" w="845661">
                      <a:moveTo>
                        <a:pt x="725835" y="367868"/>
                      </a:moveTo>
                      <a:lnTo>
                        <a:pt x="116604" y="367868"/>
                      </a:lnTo>
                      <a:cubicBezTo>
                        <a:pt x="51355" y="367801"/>
                        <a:pt x="-1550" y="314915"/>
                        <a:pt x="-1611" y="249653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249653"/>
                      </a:lnTo>
                      <a:cubicBezTo>
                        <a:pt x="47836" y="287636"/>
                        <a:pt x="78640" y="318415"/>
                        <a:pt x="116604" y="318483"/>
                      </a:cubicBezTo>
                      <a:lnTo>
                        <a:pt x="725835" y="318483"/>
                      </a:lnTo>
                      <a:cubicBezTo>
                        <a:pt x="763861" y="318446"/>
                        <a:pt x="794603" y="287655"/>
                        <a:pt x="794665" y="249653"/>
                      </a:cubicBezTo>
                      <a:lnTo>
                        <a:pt x="794665" y="23962"/>
                      </a:lnTo>
                      <a:cubicBezTo>
                        <a:pt x="794665" y="10325"/>
                        <a:pt x="805715" y="-731"/>
                        <a:pt x="819358" y="-731"/>
                      </a:cubicBezTo>
                      <a:cubicBezTo>
                        <a:pt x="833000" y="-731"/>
                        <a:pt x="844050" y="10325"/>
                        <a:pt x="844050" y="23962"/>
                      </a:cubicBezTo>
                      <a:lnTo>
                        <a:pt x="844050" y="249653"/>
                      </a:lnTo>
                      <a:cubicBezTo>
                        <a:pt x="843989" y="314915"/>
                        <a:pt x="791084" y="367801"/>
                        <a:pt x="725835" y="36786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0" name="Google Shape;910;p11"/>
                <p:cNvSpPr/>
                <p:nvPr/>
              </p:nvSpPr>
              <p:spPr>
                <a:xfrm>
                  <a:off x="10202922" y="7392673"/>
                  <a:ext cx="362736" cy="207645"/>
                </a:xfrm>
                <a:custGeom>
                  <a:rect b="b" l="l" r="r" t="t"/>
                  <a:pathLst>
                    <a:path extrusionOk="0" h="277786" w="485266">
                      <a:moveTo>
                        <a:pt x="458687" y="276870"/>
                      </a:moveTo>
                      <a:cubicBezTo>
                        <a:pt x="451959" y="276877"/>
                        <a:pt x="445539" y="274161"/>
                        <a:pt x="440909" y="269339"/>
                      </a:cubicBezTo>
                      <a:lnTo>
                        <a:pt x="238429" y="59452"/>
                      </a:lnTo>
                      <a:lnTo>
                        <a:pt x="40887" y="264524"/>
                      </a:lnTo>
                      <a:cubicBezTo>
                        <a:pt x="31380" y="274346"/>
                        <a:pt x="15762" y="274617"/>
                        <a:pt x="5948" y="265142"/>
                      </a:cubicBezTo>
                      <a:cubicBezTo>
                        <a:pt x="-3868" y="255666"/>
                        <a:pt x="-4177" y="240023"/>
                        <a:pt x="5330" y="230201"/>
                      </a:cubicBezTo>
                      <a:lnTo>
                        <a:pt x="220958" y="6794"/>
                      </a:lnTo>
                      <a:cubicBezTo>
                        <a:pt x="230465" y="-3009"/>
                        <a:pt x="246083" y="-3268"/>
                        <a:pt x="255899" y="6214"/>
                      </a:cubicBezTo>
                      <a:cubicBezTo>
                        <a:pt x="256085" y="6406"/>
                        <a:pt x="256270" y="6597"/>
                        <a:pt x="256454" y="6794"/>
                      </a:cubicBezTo>
                      <a:lnTo>
                        <a:pt x="476713" y="235202"/>
                      </a:lnTo>
                      <a:cubicBezTo>
                        <a:pt x="486220" y="245005"/>
                        <a:pt x="485911" y="260641"/>
                        <a:pt x="476095" y="270117"/>
                      </a:cubicBezTo>
                      <a:cubicBezTo>
                        <a:pt x="471527" y="274562"/>
                        <a:pt x="465416" y="277043"/>
                        <a:pt x="458996" y="27705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1" name="Google Shape;911;p11"/>
                <p:cNvSpPr/>
                <p:nvPr/>
              </p:nvSpPr>
              <p:spPr>
                <a:xfrm>
                  <a:off x="10363922" y="7392669"/>
                  <a:ext cx="38623" cy="426604"/>
                </a:xfrm>
                <a:custGeom>
                  <a:rect b="b" l="l" r="r" t="t"/>
                  <a:pathLst>
                    <a:path extrusionOk="0" h="570708" w="51670">
                      <a:moveTo>
                        <a:pt x="25366" y="569978"/>
                      </a:moveTo>
                      <a:cubicBezTo>
                        <a:pt x="11722" y="569978"/>
                        <a:pt x="673" y="558922"/>
                        <a:pt x="673" y="54528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lnTo>
                        <a:pt x="23081" y="-731"/>
                      </a:ln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50059" y="545285"/>
                      </a:lnTo>
                      <a:cubicBezTo>
                        <a:pt x="50059" y="558922"/>
                        <a:pt x="39009" y="569978"/>
                        <a:pt x="25366" y="5699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12" name="Google Shape;912;p11"/>
              <p:cNvGrpSpPr/>
              <p:nvPr/>
            </p:nvGrpSpPr>
            <p:grpSpPr>
              <a:xfrm>
                <a:off x="2118237" y="5776170"/>
                <a:ext cx="510436" cy="225935"/>
                <a:chOff x="2808633" y="7557940"/>
                <a:chExt cx="848324" cy="375431"/>
              </a:xfrm>
            </p:grpSpPr>
            <p:sp>
              <p:nvSpPr>
                <p:cNvPr id="913" name="Google Shape;913;p11"/>
                <p:cNvSpPr/>
                <p:nvPr/>
              </p:nvSpPr>
              <p:spPr>
                <a:xfrm>
                  <a:off x="2808633" y="7563986"/>
                  <a:ext cx="245211" cy="369385"/>
                </a:xfrm>
                <a:custGeom>
                  <a:rect b="b" l="l" r="r" t="t"/>
                  <a:pathLst>
                    <a:path extrusionOk="0" h="494161" w="328041">
                      <a:moveTo>
                        <a:pt x="307910" y="92792"/>
                      </a:moveTo>
                      <a:lnTo>
                        <a:pt x="128148" y="92792"/>
                      </a:lnTo>
                      <a:lnTo>
                        <a:pt x="118209" y="167549"/>
                      </a:lnTo>
                      <a:cubicBezTo>
                        <a:pt x="128148" y="166277"/>
                        <a:pt x="138148" y="165784"/>
                        <a:pt x="148149" y="166068"/>
                      </a:cubicBezTo>
                      <a:cubicBezTo>
                        <a:pt x="192349" y="166068"/>
                        <a:pt x="237290" y="176500"/>
                        <a:pt x="270131" y="201193"/>
                      </a:cubicBezTo>
                      <a:cubicBezTo>
                        <a:pt x="305071" y="225886"/>
                        <a:pt x="326430" y="266197"/>
                        <a:pt x="326430" y="323052"/>
                      </a:cubicBezTo>
                      <a:cubicBezTo>
                        <a:pt x="326430" y="413488"/>
                        <a:pt x="252352" y="493431"/>
                        <a:pt x="127469" y="493431"/>
                      </a:cubicBezTo>
                      <a:cubicBezTo>
                        <a:pt x="71108" y="493431"/>
                        <a:pt x="24007" y="479973"/>
                        <a:pt x="-1611" y="465775"/>
                      </a:cubicBezTo>
                      <a:lnTo>
                        <a:pt x="17649" y="380585"/>
                      </a:lnTo>
                      <a:cubicBezTo>
                        <a:pt x="50552" y="395876"/>
                        <a:pt x="86294" y="404019"/>
                        <a:pt x="122593" y="404475"/>
                      </a:cubicBezTo>
                      <a:cubicBezTo>
                        <a:pt x="167533" y="404475"/>
                        <a:pt x="215190" y="382067"/>
                        <a:pt x="215190" y="330397"/>
                      </a:cubicBezTo>
                      <a:cubicBezTo>
                        <a:pt x="215190" y="280271"/>
                        <a:pt x="177410" y="249653"/>
                        <a:pt x="84689" y="249653"/>
                      </a:cubicBezTo>
                      <a:cubicBezTo>
                        <a:pt x="63700" y="249412"/>
                        <a:pt x="42650" y="250918"/>
                        <a:pt x="21908" y="254159"/>
                      </a:cubicBezTo>
                      <a:lnTo>
                        <a:pt x="52774" y="-731"/>
                      </a:lnTo>
                      <a:lnTo>
                        <a:pt x="308096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4" name="Google Shape;914;p11"/>
                <p:cNvSpPr/>
                <p:nvPr/>
              </p:nvSpPr>
              <p:spPr>
                <a:xfrm>
                  <a:off x="3108252" y="7564078"/>
                  <a:ext cx="244749" cy="363295"/>
                </a:xfrm>
                <a:custGeom>
                  <a:rect b="b" l="l" r="r" t="t"/>
                  <a:pathLst>
                    <a:path extrusionOk="0" h="486013" w="327424">
                      <a:moveTo>
                        <a:pt x="325814" y="-731"/>
                      </a:moveTo>
                      <a:lnTo>
                        <a:pt x="325814" y="71186"/>
                      </a:lnTo>
                      <a:lnTo>
                        <a:pt x="134445" y="485283"/>
                      </a:lnTo>
                      <a:lnTo>
                        <a:pt x="19563" y="485283"/>
                      </a:lnTo>
                      <a:lnTo>
                        <a:pt x="210931" y="94398"/>
                      </a:lnTo>
                      <a:lnTo>
                        <a:pt x="210931" y="92854"/>
                      </a:lnTo>
                      <a:lnTo>
                        <a:pt x="-1611" y="92854"/>
                      </a:lnTo>
                      <a:lnTo>
                        <a:pt x="-1611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5" name="Google Shape;915;p11"/>
                <p:cNvSpPr/>
                <p:nvPr/>
              </p:nvSpPr>
              <p:spPr>
                <a:xfrm>
                  <a:off x="3395180" y="7557940"/>
                  <a:ext cx="261777" cy="375430"/>
                </a:xfrm>
                <a:custGeom>
                  <a:rect b="b" l="l" r="r" t="t"/>
                  <a:pathLst>
                    <a:path extrusionOk="0" h="502248" w="350203">
                      <a:moveTo>
                        <a:pt x="-1611" y="366263"/>
                      </a:moveTo>
                      <a:cubicBezTo>
                        <a:pt x="-1611" y="307927"/>
                        <a:pt x="30489" y="267493"/>
                        <a:pt x="81109" y="244405"/>
                      </a:cubicBezTo>
                      <a:lnTo>
                        <a:pt x="81109" y="242183"/>
                      </a:lnTo>
                      <a:cubicBezTo>
                        <a:pt x="36168" y="218231"/>
                        <a:pt x="14069" y="178661"/>
                        <a:pt x="14069" y="136004"/>
                      </a:cubicBezTo>
                      <a:cubicBezTo>
                        <a:pt x="14069" y="53840"/>
                        <a:pt x="84689" y="-731"/>
                        <a:pt x="177410" y="-731"/>
                      </a:cubicBezTo>
                      <a:cubicBezTo>
                        <a:pt x="285812" y="-731"/>
                        <a:pt x="330752" y="65013"/>
                        <a:pt x="330752" y="124090"/>
                      </a:cubicBezTo>
                      <a:cubicBezTo>
                        <a:pt x="330752" y="165944"/>
                        <a:pt x="309330" y="207058"/>
                        <a:pt x="263711" y="230948"/>
                      </a:cubicBezTo>
                      <a:lnTo>
                        <a:pt x="263711" y="233170"/>
                      </a:lnTo>
                      <a:cubicBezTo>
                        <a:pt x="308652" y="251134"/>
                        <a:pt x="348592" y="291506"/>
                        <a:pt x="348592" y="354288"/>
                      </a:cubicBezTo>
                      <a:cubicBezTo>
                        <a:pt x="348592" y="442502"/>
                        <a:pt x="277972" y="501518"/>
                        <a:pt x="170249" y="501518"/>
                      </a:cubicBezTo>
                      <a:cubicBezTo>
                        <a:pt x="52589" y="501518"/>
                        <a:pt x="-1611" y="432008"/>
                        <a:pt x="-1611" y="366263"/>
                      </a:cubicBezTo>
                      <a:close/>
                      <a:moveTo>
                        <a:pt x="238031" y="362498"/>
                      </a:moveTo>
                      <a:cubicBezTo>
                        <a:pt x="238031" y="319903"/>
                        <a:pt x="208091" y="294593"/>
                        <a:pt x="165249" y="282247"/>
                      </a:cubicBezTo>
                      <a:cubicBezTo>
                        <a:pt x="129630" y="292679"/>
                        <a:pt x="108888" y="319594"/>
                        <a:pt x="108888" y="354720"/>
                      </a:cubicBezTo>
                      <a:cubicBezTo>
                        <a:pt x="107345" y="390654"/>
                        <a:pt x="135247" y="421032"/>
                        <a:pt x="171175" y="422569"/>
                      </a:cubicBezTo>
                      <a:cubicBezTo>
                        <a:pt x="172286" y="422612"/>
                        <a:pt x="173398" y="422637"/>
                        <a:pt x="174509" y="422624"/>
                      </a:cubicBezTo>
                      <a:cubicBezTo>
                        <a:pt x="213030" y="423057"/>
                        <a:pt x="238031" y="396882"/>
                        <a:pt x="238031" y="362498"/>
                      </a:cubicBezTo>
                      <a:close/>
                      <a:moveTo>
                        <a:pt x="116049" y="132301"/>
                      </a:moveTo>
                      <a:cubicBezTo>
                        <a:pt x="116049" y="165204"/>
                        <a:pt x="144569" y="186130"/>
                        <a:pt x="181670" y="198045"/>
                      </a:cubicBezTo>
                      <a:cubicBezTo>
                        <a:pt x="209202" y="189822"/>
                        <a:pt x="228277" y="164734"/>
                        <a:pt x="228771" y="136004"/>
                      </a:cubicBezTo>
                      <a:cubicBezTo>
                        <a:pt x="228771" y="106126"/>
                        <a:pt x="212351" y="76248"/>
                        <a:pt x="172410" y="76248"/>
                      </a:cubicBezTo>
                      <a:cubicBezTo>
                        <a:pt x="135309" y="76248"/>
                        <a:pt x="116049" y="101620"/>
                        <a:pt x="116049" y="1323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16" name="Google Shape;916;p11"/>
              <p:cNvGrpSpPr/>
              <p:nvPr/>
            </p:nvGrpSpPr>
            <p:grpSpPr>
              <a:xfrm>
                <a:off x="3842299" y="5775823"/>
                <a:ext cx="349063" cy="226629"/>
                <a:chOff x="5815767" y="7550509"/>
                <a:chExt cx="580129" cy="376585"/>
              </a:xfrm>
            </p:grpSpPr>
            <p:sp>
              <p:nvSpPr>
                <p:cNvPr id="917" name="Google Shape;917;p11"/>
                <p:cNvSpPr/>
                <p:nvPr/>
              </p:nvSpPr>
              <p:spPr>
                <a:xfrm>
                  <a:off x="5815767" y="7563893"/>
                  <a:ext cx="158921" cy="363156"/>
                </a:xfrm>
                <a:custGeom>
                  <a:rect b="b" l="l" r="r" t="t"/>
                  <a:pathLst>
                    <a:path extrusionOk="0" h="485828" w="212603">
                      <a:moveTo>
                        <a:pt x="106110" y="100447"/>
                      </a:moveTo>
                      <a:lnTo>
                        <a:pt x="104690" y="100447"/>
                      </a:lnTo>
                      <a:lnTo>
                        <a:pt x="16228" y="144524"/>
                      </a:lnTo>
                      <a:lnTo>
                        <a:pt x="-1611" y="59087"/>
                      </a:lnTo>
                      <a:lnTo>
                        <a:pt x="121110" y="-731"/>
                      </a:lnTo>
                      <a:lnTo>
                        <a:pt x="210992" y="-731"/>
                      </a:lnTo>
                      <a:lnTo>
                        <a:pt x="210992" y="485097"/>
                      </a:lnTo>
                      <a:lnTo>
                        <a:pt x="106048" y="48509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18" name="Google Shape;918;p11"/>
                <p:cNvSpPr/>
                <p:nvPr/>
              </p:nvSpPr>
              <p:spPr>
                <a:xfrm>
                  <a:off x="6101587" y="7550509"/>
                  <a:ext cx="294309" cy="376585"/>
                </a:xfrm>
                <a:custGeom>
                  <a:rect b="b" l="l" r="r" t="t"/>
                  <a:pathLst>
                    <a:path extrusionOk="0" h="503792" w="393724">
                      <a:moveTo>
                        <a:pt x="-1611" y="-546"/>
                      </a:moveTo>
                      <a:lnTo>
                        <a:pt x="106110" y="-546"/>
                      </a:lnTo>
                      <a:lnTo>
                        <a:pt x="106110" y="222244"/>
                      </a:lnTo>
                      <a:lnTo>
                        <a:pt x="108271" y="222244"/>
                      </a:lnTo>
                      <a:cubicBezTo>
                        <a:pt x="118951" y="202798"/>
                        <a:pt x="130372" y="184834"/>
                        <a:pt x="141051" y="166686"/>
                      </a:cubicBezTo>
                      <a:lnTo>
                        <a:pt x="250192" y="-731"/>
                      </a:lnTo>
                      <a:lnTo>
                        <a:pt x="383533" y="-731"/>
                      </a:lnTo>
                      <a:lnTo>
                        <a:pt x="224512" y="213786"/>
                      </a:lnTo>
                      <a:lnTo>
                        <a:pt x="392113" y="503061"/>
                      </a:lnTo>
                      <a:lnTo>
                        <a:pt x="265131" y="503061"/>
                      </a:lnTo>
                      <a:lnTo>
                        <a:pt x="147471" y="285580"/>
                      </a:lnTo>
                      <a:lnTo>
                        <a:pt x="106110" y="338608"/>
                      </a:lnTo>
                      <a:lnTo>
                        <a:pt x="106110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19" name="Google Shape;919;p11"/>
              <p:cNvGrpSpPr/>
              <p:nvPr/>
            </p:nvGrpSpPr>
            <p:grpSpPr>
              <a:xfrm>
                <a:off x="5321810" y="5773920"/>
                <a:ext cx="362837" cy="230434"/>
                <a:chOff x="8525636" y="7550463"/>
                <a:chExt cx="603020" cy="382908"/>
              </a:xfrm>
            </p:grpSpPr>
            <p:sp>
              <p:nvSpPr>
                <p:cNvPr id="920" name="Google Shape;920;p11"/>
                <p:cNvSpPr/>
                <p:nvPr/>
              </p:nvSpPr>
              <p:spPr>
                <a:xfrm>
                  <a:off x="8525636" y="7563986"/>
                  <a:ext cx="245258" cy="369385"/>
                </a:xfrm>
                <a:custGeom>
                  <a:rect b="b" l="l" r="r" t="t"/>
                  <a:pathLst>
                    <a:path extrusionOk="0" h="494161" w="328104">
                      <a:moveTo>
                        <a:pt x="307912" y="92792"/>
                      </a:moveTo>
                      <a:lnTo>
                        <a:pt x="128210" y="92792"/>
                      </a:lnTo>
                      <a:lnTo>
                        <a:pt x="118211" y="167549"/>
                      </a:lnTo>
                      <a:cubicBezTo>
                        <a:pt x="128149" y="166284"/>
                        <a:pt x="138150" y="165784"/>
                        <a:pt x="148150" y="166068"/>
                      </a:cubicBezTo>
                      <a:cubicBezTo>
                        <a:pt x="192412" y="166068"/>
                        <a:pt x="237353" y="176500"/>
                        <a:pt x="270131" y="201193"/>
                      </a:cubicBezTo>
                      <a:cubicBezTo>
                        <a:pt x="305073" y="225886"/>
                        <a:pt x="326493" y="266258"/>
                        <a:pt x="326493" y="323052"/>
                      </a:cubicBezTo>
                      <a:cubicBezTo>
                        <a:pt x="326493" y="413488"/>
                        <a:pt x="252415" y="493431"/>
                        <a:pt x="127470" y="493431"/>
                      </a:cubicBezTo>
                      <a:cubicBezTo>
                        <a:pt x="71109" y="493431"/>
                        <a:pt x="24070" y="479973"/>
                        <a:pt x="-1611" y="465775"/>
                      </a:cubicBezTo>
                      <a:lnTo>
                        <a:pt x="17650" y="380585"/>
                      </a:lnTo>
                      <a:cubicBezTo>
                        <a:pt x="50553" y="395870"/>
                        <a:pt x="86294" y="404013"/>
                        <a:pt x="122593" y="404475"/>
                      </a:cubicBezTo>
                      <a:cubicBezTo>
                        <a:pt x="167534" y="404475"/>
                        <a:pt x="215191" y="382067"/>
                        <a:pt x="215191" y="330397"/>
                      </a:cubicBezTo>
                      <a:cubicBezTo>
                        <a:pt x="215191" y="280333"/>
                        <a:pt x="177410" y="249653"/>
                        <a:pt x="84689" y="249653"/>
                      </a:cubicBezTo>
                      <a:cubicBezTo>
                        <a:pt x="63701" y="249412"/>
                        <a:pt x="42651" y="250918"/>
                        <a:pt x="21909" y="254159"/>
                      </a:cubicBezTo>
                      <a:lnTo>
                        <a:pt x="52775" y="-731"/>
                      </a:lnTo>
                      <a:lnTo>
                        <a:pt x="308097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21" name="Google Shape;921;p11"/>
                <p:cNvSpPr/>
                <p:nvPr/>
              </p:nvSpPr>
              <p:spPr>
                <a:xfrm>
                  <a:off x="8834394" y="7550463"/>
                  <a:ext cx="294262" cy="376584"/>
                </a:xfrm>
                <a:custGeom>
                  <a:rect b="b" l="l" r="r" t="t"/>
                  <a:pathLst>
                    <a:path extrusionOk="0" h="503791" w="393662">
                      <a:moveTo>
                        <a:pt x="-1611" y="-484"/>
                      </a:moveTo>
                      <a:lnTo>
                        <a:pt x="106048" y="-484"/>
                      </a:lnTo>
                      <a:lnTo>
                        <a:pt x="106048" y="222305"/>
                      </a:lnTo>
                      <a:lnTo>
                        <a:pt x="108209" y="222305"/>
                      </a:lnTo>
                      <a:cubicBezTo>
                        <a:pt x="118889" y="202860"/>
                        <a:pt x="130308" y="184896"/>
                        <a:pt x="140988" y="166747"/>
                      </a:cubicBezTo>
                      <a:lnTo>
                        <a:pt x="250130" y="-731"/>
                      </a:lnTo>
                      <a:lnTo>
                        <a:pt x="383532" y="-731"/>
                      </a:lnTo>
                      <a:lnTo>
                        <a:pt x="224449" y="213786"/>
                      </a:lnTo>
                      <a:lnTo>
                        <a:pt x="392051" y="503061"/>
                      </a:lnTo>
                      <a:lnTo>
                        <a:pt x="265131" y="503061"/>
                      </a:lnTo>
                      <a:lnTo>
                        <a:pt x="147408" y="285580"/>
                      </a:lnTo>
                      <a:lnTo>
                        <a:pt x="106048" y="338608"/>
                      </a:lnTo>
                      <a:lnTo>
                        <a:pt x="106048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22" name="Google Shape;922;p11"/>
              <p:cNvSpPr/>
              <p:nvPr/>
            </p:nvSpPr>
            <p:spPr>
              <a:xfrm>
                <a:off x="4565669" y="5711861"/>
                <a:ext cx="373696" cy="354901"/>
              </a:xfrm>
              <a:custGeom>
                <a:rect b="b" l="l" r="r" t="t"/>
                <a:pathLst>
                  <a:path extrusionOk="0" h="531687" w="559844">
                    <a:moveTo>
                      <a:pt x="130612" y="15"/>
                    </a:moveTo>
                    <a:cubicBezTo>
                      <a:pt x="181472" y="15"/>
                      <a:pt x="234455" y="36567"/>
                      <a:pt x="263485" y="93473"/>
                    </a:cubicBezTo>
                    <a:cubicBezTo>
                      <a:pt x="266669" y="99625"/>
                      <a:pt x="272992" y="103493"/>
                      <a:pt x="279915" y="103488"/>
                    </a:cubicBezTo>
                    <a:cubicBezTo>
                      <a:pt x="286838" y="103493"/>
                      <a:pt x="293160" y="99625"/>
                      <a:pt x="296344" y="93473"/>
                    </a:cubicBezTo>
                    <a:cubicBezTo>
                      <a:pt x="328512" y="30752"/>
                      <a:pt x="389619" y="-7277"/>
                      <a:pt x="445001" y="1169"/>
                    </a:cubicBezTo>
                    <a:cubicBezTo>
                      <a:pt x="506475" y="10537"/>
                      <a:pt x="538090" y="73720"/>
                      <a:pt x="546305" y="92827"/>
                    </a:cubicBezTo>
                    <a:cubicBezTo>
                      <a:pt x="589318" y="193069"/>
                      <a:pt x="518752" y="304988"/>
                      <a:pt x="488615" y="352801"/>
                    </a:cubicBezTo>
                    <a:cubicBezTo>
                      <a:pt x="428340" y="448613"/>
                      <a:pt x="343051" y="502611"/>
                      <a:pt x="279869" y="531687"/>
                    </a:cubicBezTo>
                    <a:cubicBezTo>
                      <a:pt x="216778" y="502704"/>
                      <a:pt x="131489" y="448613"/>
                      <a:pt x="71214" y="352801"/>
                    </a:cubicBezTo>
                    <a:cubicBezTo>
                      <a:pt x="41215" y="305127"/>
                      <a:pt x="-29489" y="193023"/>
                      <a:pt x="13523" y="92827"/>
                    </a:cubicBezTo>
                    <a:cubicBezTo>
                      <a:pt x="21970" y="73720"/>
                      <a:pt x="53539" y="10399"/>
                      <a:pt x="115058" y="1169"/>
                    </a:cubicBezTo>
                    <a:cubicBezTo>
                      <a:pt x="120228" y="389"/>
                      <a:pt x="125397" y="6"/>
                      <a:pt x="130612" y="1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23" name="Google Shape;923;p11"/>
          <p:cNvGrpSpPr/>
          <p:nvPr/>
        </p:nvGrpSpPr>
        <p:grpSpPr>
          <a:xfrm>
            <a:off x="4676492" y="954584"/>
            <a:ext cx="4126775" cy="1851929"/>
            <a:chOff x="6224098" y="1766854"/>
            <a:chExt cx="5502367" cy="2469239"/>
          </a:xfrm>
        </p:grpSpPr>
        <p:sp>
          <p:nvSpPr>
            <p:cNvPr id="924" name="Google Shape;924;p11"/>
            <p:cNvSpPr/>
            <p:nvPr/>
          </p:nvSpPr>
          <p:spPr>
            <a:xfrm>
              <a:off x="6289865" y="1840593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11"/>
            <p:cNvSpPr/>
            <p:nvPr/>
          </p:nvSpPr>
          <p:spPr>
            <a:xfrm>
              <a:off x="6224098" y="1766854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11"/>
            <p:cNvSpPr/>
            <p:nvPr/>
          </p:nvSpPr>
          <p:spPr>
            <a:xfrm rot="10800000">
              <a:off x="6882339" y="1998736"/>
              <a:ext cx="1056000" cy="60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11"/>
            <p:cNvSpPr/>
            <p:nvPr/>
          </p:nvSpPr>
          <p:spPr>
            <a:xfrm>
              <a:off x="6882207" y="2118884"/>
              <a:ext cx="744000" cy="384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11"/>
            <p:cNvSpPr/>
            <p:nvPr/>
          </p:nvSpPr>
          <p:spPr>
            <a:xfrm>
              <a:off x="6367152" y="1882614"/>
              <a:ext cx="430038" cy="430038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11"/>
            <p:cNvSpPr/>
            <p:nvPr/>
          </p:nvSpPr>
          <p:spPr>
            <a:xfrm>
              <a:off x="6512439" y="1929192"/>
              <a:ext cx="139293" cy="139293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11"/>
            <p:cNvSpPr/>
            <p:nvPr/>
          </p:nvSpPr>
          <p:spPr>
            <a:xfrm>
              <a:off x="6461437" y="2097287"/>
              <a:ext cx="241418" cy="215016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31" name="Google Shape;931;p11"/>
            <p:cNvGrpSpPr/>
            <p:nvPr/>
          </p:nvGrpSpPr>
          <p:grpSpPr>
            <a:xfrm>
              <a:off x="7151940" y="3778081"/>
              <a:ext cx="3581054" cy="271985"/>
              <a:chOff x="1351481" y="5695915"/>
              <a:chExt cx="5088169" cy="386452"/>
            </a:xfrm>
          </p:grpSpPr>
          <p:sp>
            <p:nvSpPr>
              <p:cNvPr id="932" name="Google Shape;932;p11"/>
              <p:cNvSpPr/>
              <p:nvPr/>
            </p:nvSpPr>
            <p:spPr>
              <a:xfrm>
                <a:off x="1351481" y="5701774"/>
                <a:ext cx="392270" cy="374828"/>
              </a:xfrm>
              <a:custGeom>
                <a:rect b="b" l="l" r="r" t="t"/>
                <a:pathLst>
                  <a:path extrusionOk="0" h="832952" w="871712">
                    <a:moveTo>
                      <a:pt x="333159" y="832222"/>
                    </a:moveTo>
                    <a:cubicBezTo>
                      <a:pt x="328962" y="832209"/>
                      <a:pt x="324826" y="831148"/>
                      <a:pt x="321184" y="829135"/>
                    </a:cubicBezTo>
                    <a:cubicBezTo>
                      <a:pt x="313344" y="824783"/>
                      <a:pt x="308467" y="816505"/>
                      <a:pt x="308467" y="807529"/>
                    </a:cubicBezTo>
                    <a:lnTo>
                      <a:pt x="308467" y="650607"/>
                    </a:lnTo>
                    <a:cubicBezTo>
                      <a:pt x="132779" y="632088"/>
                      <a:pt x="-1611" y="493500"/>
                      <a:pt x="-1611" y="325960"/>
                    </a:cubicBezTo>
                    <a:cubicBezTo>
                      <a:pt x="-1241" y="237727"/>
                      <a:pt x="36292" y="153741"/>
                      <a:pt x="101789" y="94590"/>
                    </a:cubicBezTo>
                    <a:cubicBezTo>
                      <a:pt x="168891" y="32747"/>
                      <a:pt x="256983" y="-1316"/>
                      <a:pt x="348284" y="-723"/>
                    </a:cubicBezTo>
                    <a:lnTo>
                      <a:pt x="520145" y="-723"/>
                    </a:lnTo>
                    <a:cubicBezTo>
                      <a:pt x="713118" y="-723"/>
                      <a:pt x="870101" y="145827"/>
                      <a:pt x="870101" y="325960"/>
                    </a:cubicBezTo>
                    <a:cubicBezTo>
                      <a:pt x="870101" y="413187"/>
                      <a:pt x="833371" y="495414"/>
                      <a:pt x="766700" y="557392"/>
                    </a:cubicBezTo>
                    <a:cubicBezTo>
                      <a:pt x="746699" y="575955"/>
                      <a:pt x="724538" y="592092"/>
                      <a:pt x="700772" y="605481"/>
                    </a:cubicBezTo>
                    <a:lnTo>
                      <a:pt x="700772" y="605481"/>
                    </a:lnTo>
                    <a:lnTo>
                      <a:pt x="346308" y="828394"/>
                    </a:lnTo>
                    <a:cubicBezTo>
                      <a:pt x="342357" y="830864"/>
                      <a:pt x="337789" y="832191"/>
                      <a:pt x="333159" y="832222"/>
                    </a:cubicBezTo>
                    <a:close/>
                    <a:moveTo>
                      <a:pt x="348284" y="48724"/>
                    </a:moveTo>
                    <a:cubicBezTo>
                      <a:pt x="269453" y="48149"/>
                      <a:pt x="193399" y="77490"/>
                      <a:pt x="135372" y="130827"/>
                    </a:cubicBezTo>
                    <a:cubicBezTo>
                      <a:pt x="79998" y="180681"/>
                      <a:pt x="48206" y="251537"/>
                      <a:pt x="47774" y="326022"/>
                    </a:cubicBezTo>
                    <a:cubicBezTo>
                      <a:pt x="47774" y="474178"/>
                      <a:pt x="173583" y="596160"/>
                      <a:pt x="334209" y="603074"/>
                    </a:cubicBezTo>
                    <a:cubicBezTo>
                      <a:pt x="347420" y="603636"/>
                      <a:pt x="357852" y="614531"/>
                      <a:pt x="357852" y="627767"/>
                    </a:cubicBezTo>
                    <a:lnTo>
                      <a:pt x="357852" y="762835"/>
                    </a:lnTo>
                    <a:lnTo>
                      <a:pt x="674536" y="563689"/>
                    </a:lnTo>
                    <a:lnTo>
                      <a:pt x="675893" y="562886"/>
                    </a:lnTo>
                    <a:cubicBezTo>
                      <a:pt x="696512" y="551330"/>
                      <a:pt x="715710" y="537367"/>
                      <a:pt x="733057" y="521279"/>
                    </a:cubicBezTo>
                    <a:cubicBezTo>
                      <a:pt x="788368" y="471382"/>
                      <a:pt x="820222" y="400526"/>
                      <a:pt x="820716" y="326022"/>
                    </a:cubicBezTo>
                    <a:cubicBezTo>
                      <a:pt x="820716" y="173113"/>
                      <a:pt x="685894" y="48724"/>
                      <a:pt x="520145" y="487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3" name="Google Shape;933;p11"/>
              <p:cNvGrpSpPr/>
              <p:nvPr/>
            </p:nvGrpSpPr>
            <p:grpSpPr>
              <a:xfrm>
                <a:off x="3003318" y="5732448"/>
                <a:ext cx="464334" cy="313397"/>
                <a:chOff x="4522036" y="7458929"/>
                <a:chExt cx="771704" cy="520766"/>
              </a:xfrm>
            </p:grpSpPr>
            <p:sp>
              <p:nvSpPr>
                <p:cNvPr id="934" name="Google Shape;934;p11"/>
                <p:cNvSpPr/>
                <p:nvPr/>
              </p:nvSpPr>
              <p:spPr>
                <a:xfrm>
                  <a:off x="4642211" y="7488619"/>
                  <a:ext cx="324351" cy="491024"/>
                </a:xfrm>
                <a:custGeom>
                  <a:rect b="b" l="l" r="r" t="t"/>
                  <a:pathLst>
                    <a:path extrusionOk="0" h="656888" w="433914">
                      <a:moveTo>
                        <a:pt x="177967" y="656155"/>
                      </a:moveTo>
                      <a:cubicBezTo>
                        <a:pt x="130063" y="656409"/>
                        <a:pt x="84073" y="637648"/>
                        <a:pt x="49997" y="603992"/>
                      </a:cubicBezTo>
                      <a:cubicBezTo>
                        <a:pt x="16970" y="571775"/>
                        <a:pt x="-1611" y="527587"/>
                        <a:pt x="-1611" y="48145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481455"/>
                      </a:lnTo>
                      <a:cubicBezTo>
                        <a:pt x="47836" y="514395"/>
                        <a:pt x="61169" y="545921"/>
                        <a:pt x="84813" y="568867"/>
                      </a:cubicBezTo>
                      <a:cubicBezTo>
                        <a:pt x="110062" y="593893"/>
                        <a:pt x="144385" y="607554"/>
                        <a:pt x="179941" y="606709"/>
                      </a:cubicBezTo>
                      <a:lnTo>
                        <a:pt x="407299" y="603745"/>
                      </a:lnTo>
                      <a:cubicBezTo>
                        <a:pt x="420941" y="603573"/>
                        <a:pt x="432115" y="614493"/>
                        <a:pt x="432301" y="628129"/>
                      </a:cubicBezTo>
                      <a:cubicBezTo>
                        <a:pt x="432486" y="641766"/>
                        <a:pt x="421559" y="652958"/>
                        <a:pt x="407917" y="653131"/>
                      </a:cubicBezTo>
                      <a:lnTo>
                        <a:pt x="180559" y="65609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5" name="Google Shape;935;p11"/>
                <p:cNvSpPr/>
                <p:nvPr/>
              </p:nvSpPr>
              <p:spPr>
                <a:xfrm>
                  <a:off x="4522036" y="7458929"/>
                  <a:ext cx="277737" cy="158889"/>
                </a:xfrm>
                <a:custGeom>
                  <a:rect b="b" l="l" r="r" t="t"/>
                  <a:pathLst>
                    <a:path extrusionOk="0" h="212560" w="371554">
                      <a:moveTo>
                        <a:pt x="345128" y="211829"/>
                      </a:moveTo>
                      <a:cubicBezTo>
                        <a:pt x="338584" y="211836"/>
                        <a:pt x="332287" y="209237"/>
                        <a:pt x="327657" y="204607"/>
                      </a:cubicBezTo>
                      <a:lnTo>
                        <a:pt x="182094" y="59044"/>
                      </a:lnTo>
                      <a:lnTo>
                        <a:pt x="40111" y="201026"/>
                      </a:lnTo>
                      <a:cubicBezTo>
                        <a:pt x="30235" y="210428"/>
                        <a:pt x="14616" y="210039"/>
                        <a:pt x="5171" y="200162"/>
                      </a:cubicBezTo>
                      <a:cubicBezTo>
                        <a:pt x="-3841" y="190643"/>
                        <a:pt x="-3903" y="175686"/>
                        <a:pt x="5171" y="166148"/>
                      </a:cubicBezTo>
                      <a:lnTo>
                        <a:pt x="164747" y="6510"/>
                      </a:lnTo>
                      <a:cubicBezTo>
                        <a:pt x="174377" y="-3139"/>
                        <a:pt x="189995" y="-3145"/>
                        <a:pt x="199688" y="6491"/>
                      </a:cubicBezTo>
                      <a:cubicBezTo>
                        <a:pt x="199688" y="6498"/>
                        <a:pt x="199688" y="6504"/>
                        <a:pt x="199688" y="6510"/>
                      </a:cubicBezTo>
                      <a:lnTo>
                        <a:pt x="362720" y="169543"/>
                      </a:lnTo>
                      <a:cubicBezTo>
                        <a:pt x="372351" y="179180"/>
                        <a:pt x="372351" y="194816"/>
                        <a:pt x="362720" y="204465"/>
                      </a:cubicBezTo>
                      <a:cubicBezTo>
                        <a:pt x="358091" y="209107"/>
                        <a:pt x="351794" y="211712"/>
                        <a:pt x="345251" y="21170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6" name="Google Shape;936;p11"/>
                <p:cNvSpPr/>
                <p:nvPr/>
              </p:nvSpPr>
              <p:spPr>
                <a:xfrm>
                  <a:off x="4848738" y="7459080"/>
                  <a:ext cx="324260" cy="490978"/>
                </a:xfrm>
                <a:custGeom>
                  <a:rect b="b" l="l" r="r" t="t"/>
                  <a:pathLst>
                    <a:path extrusionOk="0" h="656827" w="433792">
                      <a:moveTo>
                        <a:pt x="407550" y="656097"/>
                      </a:moveTo>
                      <a:cubicBezTo>
                        <a:pt x="393908" y="656097"/>
                        <a:pt x="382858" y="645040"/>
                        <a:pt x="382858" y="631404"/>
                      </a:cubicBezTo>
                      <a:lnTo>
                        <a:pt x="382858" y="173972"/>
                      </a:lnTo>
                      <a:cubicBezTo>
                        <a:pt x="382796" y="141032"/>
                        <a:pt x="369462" y="109512"/>
                        <a:pt x="345819" y="86560"/>
                      </a:cubicBezTo>
                      <a:cubicBezTo>
                        <a:pt x="321002" y="62059"/>
                        <a:pt x="287421" y="48423"/>
                        <a:pt x="252541" y="48657"/>
                      </a:cubicBezTo>
                      <a:lnTo>
                        <a:pt x="250691" y="48657"/>
                      </a:lnTo>
                      <a:lnTo>
                        <a:pt x="23394" y="51682"/>
                      </a:lnTo>
                      <a:cubicBezTo>
                        <a:pt x="9752" y="51867"/>
                        <a:pt x="-1422" y="40965"/>
                        <a:pt x="-1607" y="27329"/>
                      </a:cubicBezTo>
                      <a:cubicBezTo>
                        <a:pt x="-1854" y="13692"/>
                        <a:pt x="9072" y="2482"/>
                        <a:pt x="22715" y="2297"/>
                      </a:cubicBezTo>
                      <a:lnTo>
                        <a:pt x="250073" y="-728"/>
                      </a:lnTo>
                      <a:lnTo>
                        <a:pt x="252541" y="-728"/>
                      </a:lnTo>
                      <a:cubicBezTo>
                        <a:pt x="300383" y="-988"/>
                        <a:pt x="346437" y="17748"/>
                        <a:pt x="380513" y="51373"/>
                      </a:cubicBezTo>
                      <a:cubicBezTo>
                        <a:pt x="413538" y="83616"/>
                        <a:pt x="432181" y="127815"/>
                        <a:pt x="432181" y="173972"/>
                      </a:cubicBezTo>
                      <a:lnTo>
                        <a:pt x="432181" y="631404"/>
                      </a:lnTo>
                      <a:cubicBezTo>
                        <a:pt x="432181" y="645016"/>
                        <a:pt x="421193" y="656066"/>
                        <a:pt x="407550" y="6560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7" name="Google Shape;937;p11"/>
                <p:cNvSpPr/>
                <p:nvPr/>
              </p:nvSpPr>
              <p:spPr>
                <a:xfrm>
                  <a:off x="5014821" y="7820248"/>
                  <a:ext cx="278918" cy="159448"/>
                </a:xfrm>
                <a:custGeom>
                  <a:rect b="b" l="l" r="r" t="t"/>
                  <a:pathLst>
                    <a:path extrusionOk="0" h="213308" w="373135">
                      <a:moveTo>
                        <a:pt x="186947" y="212578"/>
                      </a:moveTo>
                      <a:cubicBezTo>
                        <a:pt x="180403" y="212566"/>
                        <a:pt x="174106" y="209948"/>
                        <a:pt x="169476" y="205293"/>
                      </a:cubicBezTo>
                      <a:lnTo>
                        <a:pt x="6505" y="42260"/>
                      </a:lnTo>
                      <a:cubicBezTo>
                        <a:pt x="-3619" y="33105"/>
                        <a:pt x="-4359" y="17487"/>
                        <a:pt x="4777" y="7382"/>
                      </a:cubicBezTo>
                      <a:cubicBezTo>
                        <a:pt x="13975" y="-2723"/>
                        <a:pt x="29531" y="-3495"/>
                        <a:pt x="39655" y="5666"/>
                      </a:cubicBezTo>
                      <a:cubicBezTo>
                        <a:pt x="40273" y="6209"/>
                        <a:pt x="40829" y="6783"/>
                        <a:pt x="41383" y="7382"/>
                      </a:cubicBezTo>
                      <a:lnTo>
                        <a:pt x="186947" y="152945"/>
                      </a:lnTo>
                      <a:lnTo>
                        <a:pt x="328930" y="10962"/>
                      </a:lnTo>
                      <a:cubicBezTo>
                        <a:pt x="338313" y="1085"/>
                        <a:pt x="353931" y="696"/>
                        <a:pt x="363869" y="10098"/>
                      </a:cubicBezTo>
                      <a:cubicBezTo>
                        <a:pt x="373747" y="19500"/>
                        <a:pt x="374118" y="35130"/>
                        <a:pt x="364673" y="45007"/>
                      </a:cubicBezTo>
                      <a:cubicBezTo>
                        <a:pt x="364425" y="45316"/>
                        <a:pt x="364117" y="45612"/>
                        <a:pt x="363808" y="45902"/>
                      </a:cubicBezTo>
                      <a:lnTo>
                        <a:pt x="204232" y="205479"/>
                      </a:lnTo>
                      <a:cubicBezTo>
                        <a:pt x="199602" y="210016"/>
                        <a:pt x="193429" y="212566"/>
                        <a:pt x="186947" y="2125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38" name="Google Shape;938;p11"/>
              <p:cNvSpPr/>
              <p:nvPr/>
            </p:nvSpPr>
            <p:spPr>
              <a:xfrm>
                <a:off x="4566010" y="5706409"/>
                <a:ext cx="381312" cy="365558"/>
              </a:xfrm>
              <a:custGeom>
                <a:rect b="b" l="l" r="r" t="t"/>
                <a:pathLst>
                  <a:path extrusionOk="0" h="812352" w="847360">
                    <a:moveTo>
                      <a:pt x="421919" y="811616"/>
                    </a:moveTo>
                    <a:cubicBezTo>
                      <a:pt x="418709" y="811623"/>
                      <a:pt x="415500" y="810993"/>
                      <a:pt x="412476" y="809765"/>
                    </a:cubicBezTo>
                    <a:lnTo>
                      <a:pt x="410253" y="808777"/>
                    </a:lnTo>
                    <a:cubicBezTo>
                      <a:pt x="318457" y="767972"/>
                      <a:pt x="190735" y="689635"/>
                      <a:pt x="100976" y="546911"/>
                    </a:cubicBezTo>
                    <a:cubicBezTo>
                      <a:pt x="60358" y="482525"/>
                      <a:pt x="-47549" y="311281"/>
                      <a:pt x="20232" y="153434"/>
                    </a:cubicBezTo>
                    <a:cubicBezTo>
                      <a:pt x="33751" y="121889"/>
                      <a:pt x="86223" y="17624"/>
                      <a:pt x="193636" y="1450"/>
                    </a:cubicBezTo>
                    <a:cubicBezTo>
                      <a:pt x="277962" y="-11390"/>
                      <a:pt x="365559" y="33242"/>
                      <a:pt x="422043" y="114666"/>
                    </a:cubicBezTo>
                    <a:cubicBezTo>
                      <a:pt x="478405" y="33242"/>
                      <a:pt x="566063" y="-11390"/>
                      <a:pt x="650450" y="1450"/>
                    </a:cubicBezTo>
                    <a:cubicBezTo>
                      <a:pt x="757802" y="17809"/>
                      <a:pt x="810336" y="121889"/>
                      <a:pt x="823855" y="153434"/>
                    </a:cubicBezTo>
                    <a:cubicBezTo>
                      <a:pt x="891759" y="311281"/>
                      <a:pt x="783729" y="482525"/>
                      <a:pt x="743109" y="546973"/>
                    </a:cubicBezTo>
                    <a:cubicBezTo>
                      <a:pt x="653289" y="689573"/>
                      <a:pt x="525567" y="767972"/>
                      <a:pt x="434451" y="808592"/>
                    </a:cubicBezTo>
                    <a:lnTo>
                      <a:pt x="432538" y="809456"/>
                    </a:lnTo>
                    <a:cubicBezTo>
                      <a:pt x="429205" y="810956"/>
                      <a:pt x="425562" y="811691"/>
                      <a:pt x="421919" y="811616"/>
                    </a:cubicBezTo>
                    <a:close/>
                    <a:moveTo>
                      <a:pt x="221909" y="48736"/>
                    </a:moveTo>
                    <a:cubicBezTo>
                      <a:pt x="214934" y="48724"/>
                      <a:pt x="208020" y="49237"/>
                      <a:pt x="201105" y="50280"/>
                    </a:cubicBezTo>
                    <a:cubicBezTo>
                      <a:pt x="118818" y="62626"/>
                      <a:pt x="76593" y="147322"/>
                      <a:pt x="65295" y="172879"/>
                    </a:cubicBezTo>
                    <a:cubicBezTo>
                      <a:pt x="7763" y="306898"/>
                      <a:pt x="102334" y="456845"/>
                      <a:pt x="142460" y="520613"/>
                    </a:cubicBezTo>
                    <a:cubicBezTo>
                      <a:pt x="223082" y="648768"/>
                      <a:pt x="337162" y="721118"/>
                      <a:pt x="421550" y="759885"/>
                    </a:cubicBezTo>
                    <a:cubicBezTo>
                      <a:pt x="506060" y="720994"/>
                      <a:pt x="620140" y="648768"/>
                      <a:pt x="700762" y="520613"/>
                    </a:cubicBezTo>
                    <a:lnTo>
                      <a:pt x="700762" y="520613"/>
                    </a:lnTo>
                    <a:cubicBezTo>
                      <a:pt x="741073" y="456659"/>
                      <a:pt x="835459" y="306960"/>
                      <a:pt x="777927" y="172879"/>
                    </a:cubicBezTo>
                    <a:cubicBezTo>
                      <a:pt x="766938" y="147322"/>
                      <a:pt x="724651" y="62811"/>
                      <a:pt x="642426" y="50280"/>
                    </a:cubicBezTo>
                    <a:cubicBezTo>
                      <a:pt x="568348" y="38983"/>
                      <a:pt x="486614" y="89850"/>
                      <a:pt x="443587" y="173743"/>
                    </a:cubicBezTo>
                    <a:cubicBezTo>
                      <a:pt x="439328" y="181972"/>
                      <a:pt x="430872" y="187145"/>
                      <a:pt x="421612" y="187139"/>
                    </a:cubicBezTo>
                    <a:lnTo>
                      <a:pt x="421612" y="187139"/>
                    </a:lnTo>
                    <a:cubicBezTo>
                      <a:pt x="412352" y="187145"/>
                      <a:pt x="403894" y="181972"/>
                      <a:pt x="399635" y="173743"/>
                    </a:cubicBezTo>
                    <a:cubicBezTo>
                      <a:pt x="360806" y="97628"/>
                      <a:pt x="289938" y="48736"/>
                      <a:pt x="221909" y="4873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39" name="Google Shape;939;p11"/>
              <p:cNvGrpSpPr/>
              <p:nvPr/>
            </p:nvGrpSpPr>
            <p:grpSpPr>
              <a:xfrm>
                <a:off x="6059297" y="5695915"/>
                <a:ext cx="380354" cy="386452"/>
                <a:chOff x="10064117" y="7392669"/>
                <a:chExt cx="632132" cy="642160"/>
              </a:xfrm>
            </p:grpSpPr>
            <p:sp>
              <p:nvSpPr>
                <p:cNvPr id="940" name="Google Shape;940;p11"/>
                <p:cNvSpPr/>
                <p:nvPr/>
              </p:nvSpPr>
              <p:spPr>
                <a:xfrm>
                  <a:off x="10064117" y="7759301"/>
                  <a:ext cx="632132" cy="275528"/>
                </a:xfrm>
                <a:custGeom>
                  <a:rect b="b" l="l" r="r" t="t"/>
                  <a:pathLst>
                    <a:path extrusionOk="0" h="368599" w="845661">
                      <a:moveTo>
                        <a:pt x="725835" y="367868"/>
                      </a:moveTo>
                      <a:lnTo>
                        <a:pt x="116604" y="367868"/>
                      </a:lnTo>
                      <a:cubicBezTo>
                        <a:pt x="51355" y="367801"/>
                        <a:pt x="-1550" y="314915"/>
                        <a:pt x="-1611" y="249653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249653"/>
                      </a:lnTo>
                      <a:cubicBezTo>
                        <a:pt x="47836" y="287636"/>
                        <a:pt x="78640" y="318415"/>
                        <a:pt x="116604" y="318483"/>
                      </a:cubicBezTo>
                      <a:lnTo>
                        <a:pt x="725835" y="318483"/>
                      </a:lnTo>
                      <a:cubicBezTo>
                        <a:pt x="763861" y="318446"/>
                        <a:pt x="794603" y="287655"/>
                        <a:pt x="794665" y="249653"/>
                      </a:cubicBezTo>
                      <a:lnTo>
                        <a:pt x="794665" y="23962"/>
                      </a:lnTo>
                      <a:cubicBezTo>
                        <a:pt x="794665" y="10325"/>
                        <a:pt x="805715" y="-731"/>
                        <a:pt x="819358" y="-731"/>
                      </a:cubicBezTo>
                      <a:cubicBezTo>
                        <a:pt x="833000" y="-731"/>
                        <a:pt x="844050" y="10325"/>
                        <a:pt x="844050" y="23962"/>
                      </a:cubicBezTo>
                      <a:lnTo>
                        <a:pt x="844050" y="249653"/>
                      </a:lnTo>
                      <a:cubicBezTo>
                        <a:pt x="843989" y="314915"/>
                        <a:pt x="791084" y="367801"/>
                        <a:pt x="725835" y="36786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1" name="Google Shape;941;p11"/>
                <p:cNvSpPr/>
                <p:nvPr/>
              </p:nvSpPr>
              <p:spPr>
                <a:xfrm>
                  <a:off x="10202922" y="7392673"/>
                  <a:ext cx="362736" cy="207645"/>
                </a:xfrm>
                <a:custGeom>
                  <a:rect b="b" l="l" r="r" t="t"/>
                  <a:pathLst>
                    <a:path extrusionOk="0" h="277786" w="485266">
                      <a:moveTo>
                        <a:pt x="458687" y="276870"/>
                      </a:moveTo>
                      <a:cubicBezTo>
                        <a:pt x="451959" y="276877"/>
                        <a:pt x="445539" y="274161"/>
                        <a:pt x="440909" y="269339"/>
                      </a:cubicBezTo>
                      <a:lnTo>
                        <a:pt x="238429" y="59452"/>
                      </a:lnTo>
                      <a:lnTo>
                        <a:pt x="40887" y="264524"/>
                      </a:lnTo>
                      <a:cubicBezTo>
                        <a:pt x="31380" y="274346"/>
                        <a:pt x="15762" y="274617"/>
                        <a:pt x="5948" y="265142"/>
                      </a:cubicBezTo>
                      <a:cubicBezTo>
                        <a:pt x="-3868" y="255666"/>
                        <a:pt x="-4177" y="240023"/>
                        <a:pt x="5330" y="230201"/>
                      </a:cubicBezTo>
                      <a:lnTo>
                        <a:pt x="220958" y="6794"/>
                      </a:lnTo>
                      <a:cubicBezTo>
                        <a:pt x="230465" y="-3009"/>
                        <a:pt x="246083" y="-3268"/>
                        <a:pt x="255899" y="6214"/>
                      </a:cubicBezTo>
                      <a:cubicBezTo>
                        <a:pt x="256085" y="6406"/>
                        <a:pt x="256270" y="6597"/>
                        <a:pt x="256454" y="6794"/>
                      </a:cubicBezTo>
                      <a:lnTo>
                        <a:pt x="476713" y="235202"/>
                      </a:lnTo>
                      <a:cubicBezTo>
                        <a:pt x="486220" y="245005"/>
                        <a:pt x="485911" y="260641"/>
                        <a:pt x="476095" y="270117"/>
                      </a:cubicBezTo>
                      <a:cubicBezTo>
                        <a:pt x="471527" y="274562"/>
                        <a:pt x="465416" y="277043"/>
                        <a:pt x="458996" y="27705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2" name="Google Shape;942;p11"/>
                <p:cNvSpPr/>
                <p:nvPr/>
              </p:nvSpPr>
              <p:spPr>
                <a:xfrm>
                  <a:off x="10363922" y="7392669"/>
                  <a:ext cx="38623" cy="426604"/>
                </a:xfrm>
                <a:custGeom>
                  <a:rect b="b" l="l" r="r" t="t"/>
                  <a:pathLst>
                    <a:path extrusionOk="0" h="570708" w="51670">
                      <a:moveTo>
                        <a:pt x="25366" y="569978"/>
                      </a:moveTo>
                      <a:cubicBezTo>
                        <a:pt x="11722" y="569978"/>
                        <a:pt x="673" y="558922"/>
                        <a:pt x="673" y="54528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lnTo>
                        <a:pt x="23081" y="-731"/>
                      </a:ln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50059" y="545285"/>
                      </a:lnTo>
                      <a:cubicBezTo>
                        <a:pt x="50059" y="558922"/>
                        <a:pt x="39009" y="569978"/>
                        <a:pt x="25366" y="5699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43" name="Google Shape;943;p11"/>
              <p:cNvGrpSpPr/>
              <p:nvPr/>
            </p:nvGrpSpPr>
            <p:grpSpPr>
              <a:xfrm>
                <a:off x="2118237" y="5776170"/>
                <a:ext cx="510436" cy="225935"/>
                <a:chOff x="2808633" y="7557940"/>
                <a:chExt cx="848324" cy="375431"/>
              </a:xfrm>
            </p:grpSpPr>
            <p:sp>
              <p:nvSpPr>
                <p:cNvPr id="944" name="Google Shape;944;p11"/>
                <p:cNvSpPr/>
                <p:nvPr/>
              </p:nvSpPr>
              <p:spPr>
                <a:xfrm>
                  <a:off x="2808633" y="7563986"/>
                  <a:ext cx="245211" cy="369385"/>
                </a:xfrm>
                <a:custGeom>
                  <a:rect b="b" l="l" r="r" t="t"/>
                  <a:pathLst>
                    <a:path extrusionOk="0" h="494161" w="328041">
                      <a:moveTo>
                        <a:pt x="307910" y="92792"/>
                      </a:moveTo>
                      <a:lnTo>
                        <a:pt x="128148" y="92792"/>
                      </a:lnTo>
                      <a:lnTo>
                        <a:pt x="118209" y="167549"/>
                      </a:lnTo>
                      <a:cubicBezTo>
                        <a:pt x="128148" y="166277"/>
                        <a:pt x="138148" y="165784"/>
                        <a:pt x="148149" y="166068"/>
                      </a:cubicBezTo>
                      <a:cubicBezTo>
                        <a:pt x="192349" y="166068"/>
                        <a:pt x="237290" y="176500"/>
                        <a:pt x="270131" y="201193"/>
                      </a:cubicBezTo>
                      <a:cubicBezTo>
                        <a:pt x="305071" y="225886"/>
                        <a:pt x="326430" y="266197"/>
                        <a:pt x="326430" y="323052"/>
                      </a:cubicBezTo>
                      <a:cubicBezTo>
                        <a:pt x="326430" y="413488"/>
                        <a:pt x="252352" y="493431"/>
                        <a:pt x="127469" y="493431"/>
                      </a:cubicBezTo>
                      <a:cubicBezTo>
                        <a:pt x="71108" y="493431"/>
                        <a:pt x="24007" y="479973"/>
                        <a:pt x="-1611" y="465775"/>
                      </a:cubicBezTo>
                      <a:lnTo>
                        <a:pt x="17649" y="380585"/>
                      </a:lnTo>
                      <a:cubicBezTo>
                        <a:pt x="50552" y="395876"/>
                        <a:pt x="86294" y="404019"/>
                        <a:pt x="122593" y="404475"/>
                      </a:cubicBezTo>
                      <a:cubicBezTo>
                        <a:pt x="167533" y="404475"/>
                        <a:pt x="215190" y="382067"/>
                        <a:pt x="215190" y="330397"/>
                      </a:cubicBezTo>
                      <a:cubicBezTo>
                        <a:pt x="215190" y="280271"/>
                        <a:pt x="177410" y="249653"/>
                        <a:pt x="84689" y="249653"/>
                      </a:cubicBezTo>
                      <a:cubicBezTo>
                        <a:pt x="63700" y="249412"/>
                        <a:pt x="42650" y="250918"/>
                        <a:pt x="21908" y="254159"/>
                      </a:cubicBezTo>
                      <a:lnTo>
                        <a:pt x="52774" y="-731"/>
                      </a:lnTo>
                      <a:lnTo>
                        <a:pt x="308096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5" name="Google Shape;945;p11"/>
                <p:cNvSpPr/>
                <p:nvPr/>
              </p:nvSpPr>
              <p:spPr>
                <a:xfrm>
                  <a:off x="3108252" y="7564078"/>
                  <a:ext cx="244749" cy="363295"/>
                </a:xfrm>
                <a:custGeom>
                  <a:rect b="b" l="l" r="r" t="t"/>
                  <a:pathLst>
                    <a:path extrusionOk="0" h="486013" w="327424">
                      <a:moveTo>
                        <a:pt x="325814" y="-731"/>
                      </a:moveTo>
                      <a:lnTo>
                        <a:pt x="325814" y="71186"/>
                      </a:lnTo>
                      <a:lnTo>
                        <a:pt x="134445" y="485283"/>
                      </a:lnTo>
                      <a:lnTo>
                        <a:pt x="19563" y="485283"/>
                      </a:lnTo>
                      <a:lnTo>
                        <a:pt x="210931" y="94398"/>
                      </a:lnTo>
                      <a:lnTo>
                        <a:pt x="210931" y="92854"/>
                      </a:lnTo>
                      <a:lnTo>
                        <a:pt x="-1611" y="92854"/>
                      </a:lnTo>
                      <a:lnTo>
                        <a:pt x="-1611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6" name="Google Shape;946;p11"/>
                <p:cNvSpPr/>
                <p:nvPr/>
              </p:nvSpPr>
              <p:spPr>
                <a:xfrm>
                  <a:off x="3395180" y="7557940"/>
                  <a:ext cx="261777" cy="375430"/>
                </a:xfrm>
                <a:custGeom>
                  <a:rect b="b" l="l" r="r" t="t"/>
                  <a:pathLst>
                    <a:path extrusionOk="0" h="502248" w="350203">
                      <a:moveTo>
                        <a:pt x="-1611" y="366263"/>
                      </a:moveTo>
                      <a:cubicBezTo>
                        <a:pt x="-1611" y="307927"/>
                        <a:pt x="30489" y="267493"/>
                        <a:pt x="81109" y="244405"/>
                      </a:cubicBezTo>
                      <a:lnTo>
                        <a:pt x="81109" y="242183"/>
                      </a:lnTo>
                      <a:cubicBezTo>
                        <a:pt x="36168" y="218231"/>
                        <a:pt x="14069" y="178661"/>
                        <a:pt x="14069" y="136004"/>
                      </a:cubicBezTo>
                      <a:cubicBezTo>
                        <a:pt x="14069" y="53840"/>
                        <a:pt x="84689" y="-731"/>
                        <a:pt x="177410" y="-731"/>
                      </a:cubicBezTo>
                      <a:cubicBezTo>
                        <a:pt x="285812" y="-731"/>
                        <a:pt x="330752" y="65013"/>
                        <a:pt x="330752" y="124090"/>
                      </a:cubicBezTo>
                      <a:cubicBezTo>
                        <a:pt x="330752" y="165944"/>
                        <a:pt x="309330" y="207058"/>
                        <a:pt x="263711" y="230948"/>
                      </a:cubicBezTo>
                      <a:lnTo>
                        <a:pt x="263711" y="233170"/>
                      </a:lnTo>
                      <a:cubicBezTo>
                        <a:pt x="308652" y="251134"/>
                        <a:pt x="348592" y="291506"/>
                        <a:pt x="348592" y="354288"/>
                      </a:cubicBezTo>
                      <a:cubicBezTo>
                        <a:pt x="348592" y="442502"/>
                        <a:pt x="277972" y="501518"/>
                        <a:pt x="170249" y="501518"/>
                      </a:cubicBezTo>
                      <a:cubicBezTo>
                        <a:pt x="52589" y="501518"/>
                        <a:pt x="-1611" y="432008"/>
                        <a:pt x="-1611" y="366263"/>
                      </a:cubicBezTo>
                      <a:close/>
                      <a:moveTo>
                        <a:pt x="238031" y="362498"/>
                      </a:moveTo>
                      <a:cubicBezTo>
                        <a:pt x="238031" y="319903"/>
                        <a:pt x="208091" y="294593"/>
                        <a:pt x="165249" y="282247"/>
                      </a:cubicBezTo>
                      <a:cubicBezTo>
                        <a:pt x="129630" y="292679"/>
                        <a:pt x="108888" y="319594"/>
                        <a:pt x="108888" y="354720"/>
                      </a:cubicBezTo>
                      <a:cubicBezTo>
                        <a:pt x="107345" y="390654"/>
                        <a:pt x="135247" y="421032"/>
                        <a:pt x="171175" y="422569"/>
                      </a:cubicBezTo>
                      <a:cubicBezTo>
                        <a:pt x="172286" y="422612"/>
                        <a:pt x="173398" y="422637"/>
                        <a:pt x="174509" y="422624"/>
                      </a:cubicBezTo>
                      <a:cubicBezTo>
                        <a:pt x="213030" y="423057"/>
                        <a:pt x="238031" y="396882"/>
                        <a:pt x="238031" y="362498"/>
                      </a:cubicBezTo>
                      <a:close/>
                      <a:moveTo>
                        <a:pt x="116049" y="132301"/>
                      </a:moveTo>
                      <a:cubicBezTo>
                        <a:pt x="116049" y="165204"/>
                        <a:pt x="144569" y="186130"/>
                        <a:pt x="181670" y="198045"/>
                      </a:cubicBezTo>
                      <a:cubicBezTo>
                        <a:pt x="209202" y="189822"/>
                        <a:pt x="228277" y="164734"/>
                        <a:pt x="228771" y="136004"/>
                      </a:cubicBezTo>
                      <a:cubicBezTo>
                        <a:pt x="228771" y="106126"/>
                        <a:pt x="212351" y="76248"/>
                        <a:pt x="172410" y="76248"/>
                      </a:cubicBezTo>
                      <a:cubicBezTo>
                        <a:pt x="135309" y="76248"/>
                        <a:pt x="116049" y="101620"/>
                        <a:pt x="116049" y="1323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47" name="Google Shape;947;p11"/>
              <p:cNvGrpSpPr/>
              <p:nvPr/>
            </p:nvGrpSpPr>
            <p:grpSpPr>
              <a:xfrm>
                <a:off x="3842299" y="5775823"/>
                <a:ext cx="349063" cy="226629"/>
                <a:chOff x="5815767" y="7550509"/>
                <a:chExt cx="580129" cy="376585"/>
              </a:xfrm>
            </p:grpSpPr>
            <p:sp>
              <p:nvSpPr>
                <p:cNvPr id="948" name="Google Shape;948;p11"/>
                <p:cNvSpPr/>
                <p:nvPr/>
              </p:nvSpPr>
              <p:spPr>
                <a:xfrm>
                  <a:off x="5815767" y="7563893"/>
                  <a:ext cx="158921" cy="363156"/>
                </a:xfrm>
                <a:custGeom>
                  <a:rect b="b" l="l" r="r" t="t"/>
                  <a:pathLst>
                    <a:path extrusionOk="0" h="485828" w="212603">
                      <a:moveTo>
                        <a:pt x="106110" y="100447"/>
                      </a:moveTo>
                      <a:lnTo>
                        <a:pt x="104690" y="100447"/>
                      </a:lnTo>
                      <a:lnTo>
                        <a:pt x="16228" y="144524"/>
                      </a:lnTo>
                      <a:lnTo>
                        <a:pt x="-1611" y="59087"/>
                      </a:lnTo>
                      <a:lnTo>
                        <a:pt x="121110" y="-731"/>
                      </a:lnTo>
                      <a:lnTo>
                        <a:pt x="210992" y="-731"/>
                      </a:lnTo>
                      <a:lnTo>
                        <a:pt x="210992" y="485097"/>
                      </a:lnTo>
                      <a:lnTo>
                        <a:pt x="106048" y="48509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9" name="Google Shape;949;p11"/>
                <p:cNvSpPr/>
                <p:nvPr/>
              </p:nvSpPr>
              <p:spPr>
                <a:xfrm>
                  <a:off x="6101587" y="7550509"/>
                  <a:ext cx="294309" cy="376585"/>
                </a:xfrm>
                <a:custGeom>
                  <a:rect b="b" l="l" r="r" t="t"/>
                  <a:pathLst>
                    <a:path extrusionOk="0" h="503792" w="393724">
                      <a:moveTo>
                        <a:pt x="-1611" y="-546"/>
                      </a:moveTo>
                      <a:lnTo>
                        <a:pt x="106110" y="-546"/>
                      </a:lnTo>
                      <a:lnTo>
                        <a:pt x="106110" y="222244"/>
                      </a:lnTo>
                      <a:lnTo>
                        <a:pt x="108271" y="222244"/>
                      </a:lnTo>
                      <a:cubicBezTo>
                        <a:pt x="118951" y="202798"/>
                        <a:pt x="130372" y="184834"/>
                        <a:pt x="141051" y="166686"/>
                      </a:cubicBezTo>
                      <a:lnTo>
                        <a:pt x="250192" y="-731"/>
                      </a:lnTo>
                      <a:lnTo>
                        <a:pt x="383533" y="-731"/>
                      </a:lnTo>
                      <a:lnTo>
                        <a:pt x="224512" y="213786"/>
                      </a:lnTo>
                      <a:lnTo>
                        <a:pt x="392113" y="503061"/>
                      </a:lnTo>
                      <a:lnTo>
                        <a:pt x="265131" y="503061"/>
                      </a:lnTo>
                      <a:lnTo>
                        <a:pt x="147471" y="285580"/>
                      </a:lnTo>
                      <a:lnTo>
                        <a:pt x="106110" y="338608"/>
                      </a:lnTo>
                      <a:lnTo>
                        <a:pt x="106110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50" name="Google Shape;950;p11"/>
              <p:cNvGrpSpPr/>
              <p:nvPr/>
            </p:nvGrpSpPr>
            <p:grpSpPr>
              <a:xfrm>
                <a:off x="5321810" y="5773920"/>
                <a:ext cx="362837" cy="230434"/>
                <a:chOff x="8525636" y="7550463"/>
                <a:chExt cx="603020" cy="382908"/>
              </a:xfrm>
            </p:grpSpPr>
            <p:sp>
              <p:nvSpPr>
                <p:cNvPr id="951" name="Google Shape;951;p11"/>
                <p:cNvSpPr/>
                <p:nvPr/>
              </p:nvSpPr>
              <p:spPr>
                <a:xfrm>
                  <a:off x="8525636" y="7563986"/>
                  <a:ext cx="245258" cy="369385"/>
                </a:xfrm>
                <a:custGeom>
                  <a:rect b="b" l="l" r="r" t="t"/>
                  <a:pathLst>
                    <a:path extrusionOk="0" h="494161" w="328104">
                      <a:moveTo>
                        <a:pt x="307912" y="92792"/>
                      </a:moveTo>
                      <a:lnTo>
                        <a:pt x="128210" y="92792"/>
                      </a:lnTo>
                      <a:lnTo>
                        <a:pt x="118211" y="167549"/>
                      </a:lnTo>
                      <a:cubicBezTo>
                        <a:pt x="128149" y="166284"/>
                        <a:pt x="138150" y="165784"/>
                        <a:pt x="148150" y="166068"/>
                      </a:cubicBezTo>
                      <a:cubicBezTo>
                        <a:pt x="192412" y="166068"/>
                        <a:pt x="237353" y="176500"/>
                        <a:pt x="270131" y="201193"/>
                      </a:cubicBezTo>
                      <a:cubicBezTo>
                        <a:pt x="305073" y="225886"/>
                        <a:pt x="326493" y="266258"/>
                        <a:pt x="326493" y="323052"/>
                      </a:cubicBezTo>
                      <a:cubicBezTo>
                        <a:pt x="326493" y="413488"/>
                        <a:pt x="252415" y="493431"/>
                        <a:pt x="127470" y="493431"/>
                      </a:cubicBezTo>
                      <a:cubicBezTo>
                        <a:pt x="71109" y="493431"/>
                        <a:pt x="24070" y="479973"/>
                        <a:pt x="-1611" y="465775"/>
                      </a:cubicBezTo>
                      <a:lnTo>
                        <a:pt x="17650" y="380585"/>
                      </a:lnTo>
                      <a:cubicBezTo>
                        <a:pt x="50553" y="395870"/>
                        <a:pt x="86294" y="404013"/>
                        <a:pt x="122593" y="404475"/>
                      </a:cubicBezTo>
                      <a:cubicBezTo>
                        <a:pt x="167534" y="404475"/>
                        <a:pt x="215191" y="382067"/>
                        <a:pt x="215191" y="330397"/>
                      </a:cubicBezTo>
                      <a:cubicBezTo>
                        <a:pt x="215191" y="280333"/>
                        <a:pt x="177410" y="249653"/>
                        <a:pt x="84689" y="249653"/>
                      </a:cubicBezTo>
                      <a:cubicBezTo>
                        <a:pt x="63701" y="249412"/>
                        <a:pt x="42651" y="250918"/>
                        <a:pt x="21909" y="254159"/>
                      </a:cubicBezTo>
                      <a:lnTo>
                        <a:pt x="52775" y="-731"/>
                      </a:lnTo>
                      <a:lnTo>
                        <a:pt x="308097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2" name="Google Shape;952;p11"/>
                <p:cNvSpPr/>
                <p:nvPr/>
              </p:nvSpPr>
              <p:spPr>
                <a:xfrm>
                  <a:off x="8834394" y="7550463"/>
                  <a:ext cx="294262" cy="376584"/>
                </a:xfrm>
                <a:custGeom>
                  <a:rect b="b" l="l" r="r" t="t"/>
                  <a:pathLst>
                    <a:path extrusionOk="0" h="503791" w="393662">
                      <a:moveTo>
                        <a:pt x="-1611" y="-484"/>
                      </a:moveTo>
                      <a:lnTo>
                        <a:pt x="106048" y="-484"/>
                      </a:lnTo>
                      <a:lnTo>
                        <a:pt x="106048" y="222305"/>
                      </a:lnTo>
                      <a:lnTo>
                        <a:pt x="108209" y="222305"/>
                      </a:lnTo>
                      <a:cubicBezTo>
                        <a:pt x="118889" y="202860"/>
                        <a:pt x="130308" y="184896"/>
                        <a:pt x="140988" y="166747"/>
                      </a:cubicBezTo>
                      <a:lnTo>
                        <a:pt x="250130" y="-731"/>
                      </a:lnTo>
                      <a:lnTo>
                        <a:pt x="383532" y="-731"/>
                      </a:lnTo>
                      <a:lnTo>
                        <a:pt x="224449" y="213786"/>
                      </a:lnTo>
                      <a:lnTo>
                        <a:pt x="392051" y="503061"/>
                      </a:lnTo>
                      <a:lnTo>
                        <a:pt x="265131" y="503061"/>
                      </a:lnTo>
                      <a:lnTo>
                        <a:pt x="147408" y="285580"/>
                      </a:lnTo>
                      <a:lnTo>
                        <a:pt x="106048" y="338608"/>
                      </a:lnTo>
                      <a:lnTo>
                        <a:pt x="106048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53" name="Google Shape;953;p11"/>
              <p:cNvSpPr/>
              <p:nvPr/>
            </p:nvSpPr>
            <p:spPr>
              <a:xfrm>
                <a:off x="4565669" y="5711861"/>
                <a:ext cx="373696" cy="354901"/>
              </a:xfrm>
              <a:custGeom>
                <a:rect b="b" l="l" r="r" t="t"/>
                <a:pathLst>
                  <a:path extrusionOk="0" h="531687" w="559844">
                    <a:moveTo>
                      <a:pt x="130612" y="15"/>
                    </a:moveTo>
                    <a:cubicBezTo>
                      <a:pt x="181472" y="15"/>
                      <a:pt x="234455" y="36567"/>
                      <a:pt x="263485" y="93473"/>
                    </a:cubicBezTo>
                    <a:cubicBezTo>
                      <a:pt x="266669" y="99625"/>
                      <a:pt x="272992" y="103493"/>
                      <a:pt x="279915" y="103488"/>
                    </a:cubicBezTo>
                    <a:cubicBezTo>
                      <a:pt x="286838" y="103493"/>
                      <a:pt x="293160" y="99625"/>
                      <a:pt x="296344" y="93473"/>
                    </a:cubicBezTo>
                    <a:cubicBezTo>
                      <a:pt x="328512" y="30752"/>
                      <a:pt x="389619" y="-7277"/>
                      <a:pt x="445001" y="1169"/>
                    </a:cubicBezTo>
                    <a:cubicBezTo>
                      <a:pt x="506475" y="10537"/>
                      <a:pt x="538090" y="73720"/>
                      <a:pt x="546305" y="92827"/>
                    </a:cubicBezTo>
                    <a:cubicBezTo>
                      <a:pt x="589318" y="193069"/>
                      <a:pt x="518752" y="304988"/>
                      <a:pt x="488615" y="352801"/>
                    </a:cubicBezTo>
                    <a:cubicBezTo>
                      <a:pt x="428340" y="448613"/>
                      <a:pt x="343051" y="502611"/>
                      <a:pt x="279869" y="531687"/>
                    </a:cubicBezTo>
                    <a:cubicBezTo>
                      <a:pt x="216778" y="502704"/>
                      <a:pt x="131489" y="448613"/>
                      <a:pt x="71214" y="352801"/>
                    </a:cubicBezTo>
                    <a:cubicBezTo>
                      <a:pt x="41215" y="305127"/>
                      <a:pt x="-29489" y="193023"/>
                      <a:pt x="13523" y="92827"/>
                    </a:cubicBezTo>
                    <a:cubicBezTo>
                      <a:pt x="21970" y="73720"/>
                      <a:pt x="53539" y="10399"/>
                      <a:pt x="115058" y="1169"/>
                    </a:cubicBezTo>
                    <a:cubicBezTo>
                      <a:pt x="120228" y="389"/>
                      <a:pt x="125397" y="6"/>
                      <a:pt x="130612" y="1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54" name="Google Shape;954;p11"/>
          <p:cNvGrpSpPr/>
          <p:nvPr/>
        </p:nvGrpSpPr>
        <p:grpSpPr>
          <a:xfrm>
            <a:off x="340723" y="2948665"/>
            <a:ext cx="4126775" cy="1851929"/>
            <a:chOff x="6224098" y="1766854"/>
            <a:chExt cx="5502367" cy="2469239"/>
          </a:xfrm>
        </p:grpSpPr>
        <p:sp>
          <p:nvSpPr>
            <p:cNvPr id="955" name="Google Shape;955;p11"/>
            <p:cNvSpPr/>
            <p:nvPr/>
          </p:nvSpPr>
          <p:spPr>
            <a:xfrm>
              <a:off x="6289865" y="1840593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6" name="Google Shape;956;p11"/>
            <p:cNvSpPr/>
            <p:nvPr/>
          </p:nvSpPr>
          <p:spPr>
            <a:xfrm>
              <a:off x="6224098" y="1766854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11"/>
            <p:cNvSpPr/>
            <p:nvPr/>
          </p:nvSpPr>
          <p:spPr>
            <a:xfrm rot="10800000">
              <a:off x="6882339" y="1998736"/>
              <a:ext cx="1056000" cy="60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11"/>
            <p:cNvSpPr/>
            <p:nvPr/>
          </p:nvSpPr>
          <p:spPr>
            <a:xfrm>
              <a:off x="6882207" y="2118884"/>
              <a:ext cx="744000" cy="384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11"/>
            <p:cNvSpPr/>
            <p:nvPr/>
          </p:nvSpPr>
          <p:spPr>
            <a:xfrm>
              <a:off x="6367152" y="1882614"/>
              <a:ext cx="430038" cy="430038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11"/>
            <p:cNvSpPr/>
            <p:nvPr/>
          </p:nvSpPr>
          <p:spPr>
            <a:xfrm>
              <a:off x="6512439" y="1929192"/>
              <a:ext cx="139293" cy="139293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11"/>
            <p:cNvSpPr/>
            <p:nvPr/>
          </p:nvSpPr>
          <p:spPr>
            <a:xfrm>
              <a:off x="6461437" y="2097287"/>
              <a:ext cx="241418" cy="215016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62" name="Google Shape;962;p11"/>
            <p:cNvGrpSpPr/>
            <p:nvPr/>
          </p:nvGrpSpPr>
          <p:grpSpPr>
            <a:xfrm>
              <a:off x="7151940" y="3778081"/>
              <a:ext cx="3581054" cy="271985"/>
              <a:chOff x="1351481" y="5695915"/>
              <a:chExt cx="5088169" cy="386452"/>
            </a:xfrm>
          </p:grpSpPr>
          <p:sp>
            <p:nvSpPr>
              <p:cNvPr id="963" name="Google Shape;963;p11"/>
              <p:cNvSpPr/>
              <p:nvPr/>
            </p:nvSpPr>
            <p:spPr>
              <a:xfrm>
                <a:off x="1351481" y="5701774"/>
                <a:ext cx="392270" cy="374828"/>
              </a:xfrm>
              <a:custGeom>
                <a:rect b="b" l="l" r="r" t="t"/>
                <a:pathLst>
                  <a:path extrusionOk="0" h="832952" w="871712">
                    <a:moveTo>
                      <a:pt x="333159" y="832222"/>
                    </a:moveTo>
                    <a:cubicBezTo>
                      <a:pt x="328962" y="832209"/>
                      <a:pt x="324826" y="831148"/>
                      <a:pt x="321184" y="829135"/>
                    </a:cubicBezTo>
                    <a:cubicBezTo>
                      <a:pt x="313344" y="824783"/>
                      <a:pt x="308467" y="816505"/>
                      <a:pt x="308467" y="807529"/>
                    </a:cubicBezTo>
                    <a:lnTo>
                      <a:pt x="308467" y="650607"/>
                    </a:lnTo>
                    <a:cubicBezTo>
                      <a:pt x="132779" y="632088"/>
                      <a:pt x="-1611" y="493500"/>
                      <a:pt x="-1611" y="325960"/>
                    </a:cubicBezTo>
                    <a:cubicBezTo>
                      <a:pt x="-1241" y="237727"/>
                      <a:pt x="36292" y="153741"/>
                      <a:pt x="101789" y="94590"/>
                    </a:cubicBezTo>
                    <a:cubicBezTo>
                      <a:pt x="168891" y="32747"/>
                      <a:pt x="256983" y="-1316"/>
                      <a:pt x="348284" y="-723"/>
                    </a:cubicBezTo>
                    <a:lnTo>
                      <a:pt x="520145" y="-723"/>
                    </a:lnTo>
                    <a:cubicBezTo>
                      <a:pt x="713118" y="-723"/>
                      <a:pt x="870101" y="145827"/>
                      <a:pt x="870101" y="325960"/>
                    </a:cubicBezTo>
                    <a:cubicBezTo>
                      <a:pt x="870101" y="413187"/>
                      <a:pt x="833371" y="495414"/>
                      <a:pt x="766700" y="557392"/>
                    </a:cubicBezTo>
                    <a:cubicBezTo>
                      <a:pt x="746699" y="575955"/>
                      <a:pt x="724538" y="592092"/>
                      <a:pt x="700772" y="605481"/>
                    </a:cubicBezTo>
                    <a:lnTo>
                      <a:pt x="700772" y="605481"/>
                    </a:lnTo>
                    <a:lnTo>
                      <a:pt x="346308" y="828394"/>
                    </a:lnTo>
                    <a:cubicBezTo>
                      <a:pt x="342357" y="830864"/>
                      <a:pt x="337789" y="832191"/>
                      <a:pt x="333159" y="832222"/>
                    </a:cubicBezTo>
                    <a:close/>
                    <a:moveTo>
                      <a:pt x="348284" y="48724"/>
                    </a:moveTo>
                    <a:cubicBezTo>
                      <a:pt x="269453" y="48149"/>
                      <a:pt x="193399" y="77490"/>
                      <a:pt x="135372" y="130827"/>
                    </a:cubicBezTo>
                    <a:cubicBezTo>
                      <a:pt x="79998" y="180681"/>
                      <a:pt x="48206" y="251537"/>
                      <a:pt x="47774" y="326022"/>
                    </a:cubicBezTo>
                    <a:cubicBezTo>
                      <a:pt x="47774" y="474178"/>
                      <a:pt x="173583" y="596160"/>
                      <a:pt x="334209" y="603074"/>
                    </a:cubicBezTo>
                    <a:cubicBezTo>
                      <a:pt x="347420" y="603636"/>
                      <a:pt x="357852" y="614531"/>
                      <a:pt x="357852" y="627767"/>
                    </a:cubicBezTo>
                    <a:lnTo>
                      <a:pt x="357852" y="762835"/>
                    </a:lnTo>
                    <a:lnTo>
                      <a:pt x="674536" y="563689"/>
                    </a:lnTo>
                    <a:lnTo>
                      <a:pt x="675893" y="562886"/>
                    </a:lnTo>
                    <a:cubicBezTo>
                      <a:pt x="696512" y="551330"/>
                      <a:pt x="715710" y="537367"/>
                      <a:pt x="733057" y="521279"/>
                    </a:cubicBezTo>
                    <a:cubicBezTo>
                      <a:pt x="788368" y="471382"/>
                      <a:pt x="820222" y="400526"/>
                      <a:pt x="820716" y="326022"/>
                    </a:cubicBezTo>
                    <a:cubicBezTo>
                      <a:pt x="820716" y="173113"/>
                      <a:pt x="685894" y="48724"/>
                      <a:pt x="520145" y="487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64" name="Google Shape;964;p11"/>
              <p:cNvGrpSpPr/>
              <p:nvPr/>
            </p:nvGrpSpPr>
            <p:grpSpPr>
              <a:xfrm>
                <a:off x="3003318" y="5732448"/>
                <a:ext cx="464334" cy="313397"/>
                <a:chOff x="4522036" y="7458929"/>
                <a:chExt cx="771704" cy="520766"/>
              </a:xfrm>
            </p:grpSpPr>
            <p:sp>
              <p:nvSpPr>
                <p:cNvPr id="965" name="Google Shape;965;p11"/>
                <p:cNvSpPr/>
                <p:nvPr/>
              </p:nvSpPr>
              <p:spPr>
                <a:xfrm>
                  <a:off x="4642211" y="7488619"/>
                  <a:ext cx="324351" cy="491024"/>
                </a:xfrm>
                <a:custGeom>
                  <a:rect b="b" l="l" r="r" t="t"/>
                  <a:pathLst>
                    <a:path extrusionOk="0" h="656888" w="433914">
                      <a:moveTo>
                        <a:pt x="177967" y="656155"/>
                      </a:moveTo>
                      <a:cubicBezTo>
                        <a:pt x="130063" y="656409"/>
                        <a:pt x="84073" y="637648"/>
                        <a:pt x="49997" y="603992"/>
                      </a:cubicBezTo>
                      <a:cubicBezTo>
                        <a:pt x="16970" y="571775"/>
                        <a:pt x="-1611" y="527587"/>
                        <a:pt x="-1611" y="48145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481455"/>
                      </a:lnTo>
                      <a:cubicBezTo>
                        <a:pt x="47836" y="514395"/>
                        <a:pt x="61169" y="545921"/>
                        <a:pt x="84813" y="568867"/>
                      </a:cubicBezTo>
                      <a:cubicBezTo>
                        <a:pt x="110062" y="593893"/>
                        <a:pt x="144385" y="607554"/>
                        <a:pt x="179941" y="606709"/>
                      </a:cubicBezTo>
                      <a:lnTo>
                        <a:pt x="407299" y="603745"/>
                      </a:lnTo>
                      <a:cubicBezTo>
                        <a:pt x="420941" y="603573"/>
                        <a:pt x="432115" y="614493"/>
                        <a:pt x="432301" y="628129"/>
                      </a:cubicBezTo>
                      <a:cubicBezTo>
                        <a:pt x="432486" y="641766"/>
                        <a:pt x="421559" y="652958"/>
                        <a:pt x="407917" y="653131"/>
                      </a:cubicBezTo>
                      <a:lnTo>
                        <a:pt x="180559" y="65609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6" name="Google Shape;966;p11"/>
                <p:cNvSpPr/>
                <p:nvPr/>
              </p:nvSpPr>
              <p:spPr>
                <a:xfrm>
                  <a:off x="4522036" y="7458929"/>
                  <a:ext cx="277737" cy="158889"/>
                </a:xfrm>
                <a:custGeom>
                  <a:rect b="b" l="l" r="r" t="t"/>
                  <a:pathLst>
                    <a:path extrusionOk="0" h="212560" w="371554">
                      <a:moveTo>
                        <a:pt x="345128" y="211829"/>
                      </a:moveTo>
                      <a:cubicBezTo>
                        <a:pt x="338584" y="211836"/>
                        <a:pt x="332287" y="209237"/>
                        <a:pt x="327657" y="204607"/>
                      </a:cubicBezTo>
                      <a:lnTo>
                        <a:pt x="182094" y="59044"/>
                      </a:lnTo>
                      <a:lnTo>
                        <a:pt x="40111" y="201026"/>
                      </a:lnTo>
                      <a:cubicBezTo>
                        <a:pt x="30235" y="210428"/>
                        <a:pt x="14616" y="210039"/>
                        <a:pt x="5171" y="200162"/>
                      </a:cubicBezTo>
                      <a:cubicBezTo>
                        <a:pt x="-3841" y="190643"/>
                        <a:pt x="-3903" y="175686"/>
                        <a:pt x="5171" y="166148"/>
                      </a:cubicBezTo>
                      <a:lnTo>
                        <a:pt x="164747" y="6510"/>
                      </a:lnTo>
                      <a:cubicBezTo>
                        <a:pt x="174377" y="-3139"/>
                        <a:pt x="189995" y="-3145"/>
                        <a:pt x="199688" y="6491"/>
                      </a:cubicBezTo>
                      <a:cubicBezTo>
                        <a:pt x="199688" y="6498"/>
                        <a:pt x="199688" y="6504"/>
                        <a:pt x="199688" y="6510"/>
                      </a:cubicBezTo>
                      <a:lnTo>
                        <a:pt x="362720" y="169543"/>
                      </a:lnTo>
                      <a:cubicBezTo>
                        <a:pt x="372351" y="179180"/>
                        <a:pt x="372351" y="194816"/>
                        <a:pt x="362720" y="204465"/>
                      </a:cubicBezTo>
                      <a:cubicBezTo>
                        <a:pt x="358091" y="209107"/>
                        <a:pt x="351794" y="211712"/>
                        <a:pt x="345251" y="21170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7" name="Google Shape;967;p11"/>
                <p:cNvSpPr/>
                <p:nvPr/>
              </p:nvSpPr>
              <p:spPr>
                <a:xfrm>
                  <a:off x="4848738" y="7459080"/>
                  <a:ext cx="324260" cy="490978"/>
                </a:xfrm>
                <a:custGeom>
                  <a:rect b="b" l="l" r="r" t="t"/>
                  <a:pathLst>
                    <a:path extrusionOk="0" h="656827" w="433792">
                      <a:moveTo>
                        <a:pt x="407550" y="656097"/>
                      </a:moveTo>
                      <a:cubicBezTo>
                        <a:pt x="393908" y="656097"/>
                        <a:pt x="382858" y="645040"/>
                        <a:pt x="382858" y="631404"/>
                      </a:cubicBezTo>
                      <a:lnTo>
                        <a:pt x="382858" y="173972"/>
                      </a:lnTo>
                      <a:cubicBezTo>
                        <a:pt x="382796" y="141032"/>
                        <a:pt x="369462" y="109512"/>
                        <a:pt x="345819" y="86560"/>
                      </a:cubicBezTo>
                      <a:cubicBezTo>
                        <a:pt x="321002" y="62059"/>
                        <a:pt x="287421" y="48423"/>
                        <a:pt x="252541" y="48657"/>
                      </a:cubicBezTo>
                      <a:lnTo>
                        <a:pt x="250691" y="48657"/>
                      </a:lnTo>
                      <a:lnTo>
                        <a:pt x="23394" y="51682"/>
                      </a:lnTo>
                      <a:cubicBezTo>
                        <a:pt x="9752" y="51867"/>
                        <a:pt x="-1422" y="40965"/>
                        <a:pt x="-1607" y="27329"/>
                      </a:cubicBezTo>
                      <a:cubicBezTo>
                        <a:pt x="-1854" y="13692"/>
                        <a:pt x="9072" y="2482"/>
                        <a:pt x="22715" y="2297"/>
                      </a:cubicBezTo>
                      <a:lnTo>
                        <a:pt x="250073" y="-728"/>
                      </a:lnTo>
                      <a:lnTo>
                        <a:pt x="252541" y="-728"/>
                      </a:lnTo>
                      <a:cubicBezTo>
                        <a:pt x="300383" y="-988"/>
                        <a:pt x="346437" y="17748"/>
                        <a:pt x="380513" y="51373"/>
                      </a:cubicBezTo>
                      <a:cubicBezTo>
                        <a:pt x="413538" y="83616"/>
                        <a:pt x="432181" y="127815"/>
                        <a:pt x="432181" y="173972"/>
                      </a:cubicBezTo>
                      <a:lnTo>
                        <a:pt x="432181" y="631404"/>
                      </a:lnTo>
                      <a:cubicBezTo>
                        <a:pt x="432181" y="645016"/>
                        <a:pt x="421193" y="656066"/>
                        <a:pt x="407550" y="6560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8" name="Google Shape;968;p11"/>
                <p:cNvSpPr/>
                <p:nvPr/>
              </p:nvSpPr>
              <p:spPr>
                <a:xfrm>
                  <a:off x="5014821" y="7820248"/>
                  <a:ext cx="278918" cy="159448"/>
                </a:xfrm>
                <a:custGeom>
                  <a:rect b="b" l="l" r="r" t="t"/>
                  <a:pathLst>
                    <a:path extrusionOk="0" h="213308" w="373135">
                      <a:moveTo>
                        <a:pt x="186947" y="212578"/>
                      </a:moveTo>
                      <a:cubicBezTo>
                        <a:pt x="180403" y="212566"/>
                        <a:pt x="174106" y="209948"/>
                        <a:pt x="169476" y="205293"/>
                      </a:cubicBezTo>
                      <a:lnTo>
                        <a:pt x="6505" y="42260"/>
                      </a:lnTo>
                      <a:cubicBezTo>
                        <a:pt x="-3619" y="33105"/>
                        <a:pt x="-4359" y="17487"/>
                        <a:pt x="4777" y="7382"/>
                      </a:cubicBezTo>
                      <a:cubicBezTo>
                        <a:pt x="13975" y="-2723"/>
                        <a:pt x="29531" y="-3495"/>
                        <a:pt x="39655" y="5666"/>
                      </a:cubicBezTo>
                      <a:cubicBezTo>
                        <a:pt x="40273" y="6209"/>
                        <a:pt x="40829" y="6783"/>
                        <a:pt x="41383" y="7382"/>
                      </a:cubicBezTo>
                      <a:lnTo>
                        <a:pt x="186947" y="152945"/>
                      </a:lnTo>
                      <a:lnTo>
                        <a:pt x="328930" y="10962"/>
                      </a:lnTo>
                      <a:cubicBezTo>
                        <a:pt x="338313" y="1085"/>
                        <a:pt x="353931" y="696"/>
                        <a:pt x="363869" y="10098"/>
                      </a:cubicBezTo>
                      <a:cubicBezTo>
                        <a:pt x="373747" y="19500"/>
                        <a:pt x="374118" y="35130"/>
                        <a:pt x="364673" y="45007"/>
                      </a:cubicBezTo>
                      <a:cubicBezTo>
                        <a:pt x="364425" y="45316"/>
                        <a:pt x="364117" y="45612"/>
                        <a:pt x="363808" y="45902"/>
                      </a:cubicBezTo>
                      <a:lnTo>
                        <a:pt x="204232" y="205479"/>
                      </a:lnTo>
                      <a:cubicBezTo>
                        <a:pt x="199602" y="210016"/>
                        <a:pt x="193429" y="212566"/>
                        <a:pt x="186947" y="2125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69" name="Google Shape;969;p11"/>
              <p:cNvSpPr/>
              <p:nvPr/>
            </p:nvSpPr>
            <p:spPr>
              <a:xfrm>
                <a:off x="4566010" y="5706409"/>
                <a:ext cx="381312" cy="365558"/>
              </a:xfrm>
              <a:custGeom>
                <a:rect b="b" l="l" r="r" t="t"/>
                <a:pathLst>
                  <a:path extrusionOk="0" h="812352" w="847360">
                    <a:moveTo>
                      <a:pt x="421919" y="811616"/>
                    </a:moveTo>
                    <a:cubicBezTo>
                      <a:pt x="418709" y="811623"/>
                      <a:pt x="415500" y="810993"/>
                      <a:pt x="412476" y="809765"/>
                    </a:cubicBezTo>
                    <a:lnTo>
                      <a:pt x="410253" y="808777"/>
                    </a:lnTo>
                    <a:cubicBezTo>
                      <a:pt x="318457" y="767972"/>
                      <a:pt x="190735" y="689635"/>
                      <a:pt x="100976" y="546911"/>
                    </a:cubicBezTo>
                    <a:cubicBezTo>
                      <a:pt x="60358" y="482525"/>
                      <a:pt x="-47549" y="311281"/>
                      <a:pt x="20232" y="153434"/>
                    </a:cubicBezTo>
                    <a:cubicBezTo>
                      <a:pt x="33751" y="121889"/>
                      <a:pt x="86223" y="17624"/>
                      <a:pt x="193636" y="1450"/>
                    </a:cubicBezTo>
                    <a:cubicBezTo>
                      <a:pt x="277962" y="-11390"/>
                      <a:pt x="365559" y="33242"/>
                      <a:pt x="422043" y="114666"/>
                    </a:cubicBezTo>
                    <a:cubicBezTo>
                      <a:pt x="478405" y="33242"/>
                      <a:pt x="566063" y="-11390"/>
                      <a:pt x="650450" y="1450"/>
                    </a:cubicBezTo>
                    <a:cubicBezTo>
                      <a:pt x="757802" y="17809"/>
                      <a:pt x="810336" y="121889"/>
                      <a:pt x="823855" y="153434"/>
                    </a:cubicBezTo>
                    <a:cubicBezTo>
                      <a:pt x="891759" y="311281"/>
                      <a:pt x="783729" y="482525"/>
                      <a:pt x="743109" y="546973"/>
                    </a:cubicBezTo>
                    <a:cubicBezTo>
                      <a:pt x="653289" y="689573"/>
                      <a:pt x="525567" y="767972"/>
                      <a:pt x="434451" y="808592"/>
                    </a:cubicBezTo>
                    <a:lnTo>
                      <a:pt x="432538" y="809456"/>
                    </a:lnTo>
                    <a:cubicBezTo>
                      <a:pt x="429205" y="810956"/>
                      <a:pt x="425562" y="811691"/>
                      <a:pt x="421919" y="811616"/>
                    </a:cubicBezTo>
                    <a:close/>
                    <a:moveTo>
                      <a:pt x="221909" y="48736"/>
                    </a:moveTo>
                    <a:cubicBezTo>
                      <a:pt x="214934" y="48724"/>
                      <a:pt x="208020" y="49237"/>
                      <a:pt x="201105" y="50280"/>
                    </a:cubicBezTo>
                    <a:cubicBezTo>
                      <a:pt x="118818" y="62626"/>
                      <a:pt x="76593" y="147322"/>
                      <a:pt x="65295" y="172879"/>
                    </a:cubicBezTo>
                    <a:cubicBezTo>
                      <a:pt x="7763" y="306898"/>
                      <a:pt x="102334" y="456845"/>
                      <a:pt x="142460" y="520613"/>
                    </a:cubicBezTo>
                    <a:cubicBezTo>
                      <a:pt x="223082" y="648768"/>
                      <a:pt x="337162" y="721118"/>
                      <a:pt x="421550" y="759885"/>
                    </a:cubicBezTo>
                    <a:cubicBezTo>
                      <a:pt x="506060" y="720994"/>
                      <a:pt x="620140" y="648768"/>
                      <a:pt x="700762" y="520613"/>
                    </a:cubicBezTo>
                    <a:lnTo>
                      <a:pt x="700762" y="520613"/>
                    </a:lnTo>
                    <a:cubicBezTo>
                      <a:pt x="741073" y="456659"/>
                      <a:pt x="835459" y="306960"/>
                      <a:pt x="777927" y="172879"/>
                    </a:cubicBezTo>
                    <a:cubicBezTo>
                      <a:pt x="766938" y="147322"/>
                      <a:pt x="724651" y="62811"/>
                      <a:pt x="642426" y="50280"/>
                    </a:cubicBezTo>
                    <a:cubicBezTo>
                      <a:pt x="568348" y="38983"/>
                      <a:pt x="486614" y="89850"/>
                      <a:pt x="443587" y="173743"/>
                    </a:cubicBezTo>
                    <a:cubicBezTo>
                      <a:pt x="439328" y="181972"/>
                      <a:pt x="430872" y="187145"/>
                      <a:pt x="421612" y="187139"/>
                    </a:cubicBezTo>
                    <a:lnTo>
                      <a:pt x="421612" y="187139"/>
                    </a:lnTo>
                    <a:cubicBezTo>
                      <a:pt x="412352" y="187145"/>
                      <a:pt x="403894" y="181972"/>
                      <a:pt x="399635" y="173743"/>
                    </a:cubicBezTo>
                    <a:cubicBezTo>
                      <a:pt x="360806" y="97628"/>
                      <a:pt x="289938" y="48736"/>
                      <a:pt x="221909" y="4873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70" name="Google Shape;970;p11"/>
              <p:cNvGrpSpPr/>
              <p:nvPr/>
            </p:nvGrpSpPr>
            <p:grpSpPr>
              <a:xfrm>
                <a:off x="6059297" y="5695915"/>
                <a:ext cx="380354" cy="386452"/>
                <a:chOff x="10064117" y="7392669"/>
                <a:chExt cx="632132" cy="642160"/>
              </a:xfrm>
            </p:grpSpPr>
            <p:sp>
              <p:nvSpPr>
                <p:cNvPr id="971" name="Google Shape;971;p11"/>
                <p:cNvSpPr/>
                <p:nvPr/>
              </p:nvSpPr>
              <p:spPr>
                <a:xfrm>
                  <a:off x="10064117" y="7759301"/>
                  <a:ext cx="632132" cy="275528"/>
                </a:xfrm>
                <a:custGeom>
                  <a:rect b="b" l="l" r="r" t="t"/>
                  <a:pathLst>
                    <a:path extrusionOk="0" h="368599" w="845661">
                      <a:moveTo>
                        <a:pt x="725835" y="367868"/>
                      </a:moveTo>
                      <a:lnTo>
                        <a:pt x="116604" y="367868"/>
                      </a:lnTo>
                      <a:cubicBezTo>
                        <a:pt x="51355" y="367801"/>
                        <a:pt x="-1550" y="314915"/>
                        <a:pt x="-1611" y="249653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249653"/>
                      </a:lnTo>
                      <a:cubicBezTo>
                        <a:pt x="47836" y="287636"/>
                        <a:pt x="78640" y="318415"/>
                        <a:pt x="116604" y="318483"/>
                      </a:cubicBezTo>
                      <a:lnTo>
                        <a:pt x="725835" y="318483"/>
                      </a:lnTo>
                      <a:cubicBezTo>
                        <a:pt x="763861" y="318446"/>
                        <a:pt x="794603" y="287655"/>
                        <a:pt x="794665" y="249653"/>
                      </a:cubicBezTo>
                      <a:lnTo>
                        <a:pt x="794665" y="23962"/>
                      </a:lnTo>
                      <a:cubicBezTo>
                        <a:pt x="794665" y="10325"/>
                        <a:pt x="805715" y="-731"/>
                        <a:pt x="819358" y="-731"/>
                      </a:cubicBezTo>
                      <a:cubicBezTo>
                        <a:pt x="833000" y="-731"/>
                        <a:pt x="844050" y="10325"/>
                        <a:pt x="844050" y="23962"/>
                      </a:cubicBezTo>
                      <a:lnTo>
                        <a:pt x="844050" y="249653"/>
                      </a:lnTo>
                      <a:cubicBezTo>
                        <a:pt x="843989" y="314915"/>
                        <a:pt x="791084" y="367801"/>
                        <a:pt x="725835" y="36786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2" name="Google Shape;972;p11"/>
                <p:cNvSpPr/>
                <p:nvPr/>
              </p:nvSpPr>
              <p:spPr>
                <a:xfrm>
                  <a:off x="10202922" y="7392673"/>
                  <a:ext cx="362736" cy="207645"/>
                </a:xfrm>
                <a:custGeom>
                  <a:rect b="b" l="l" r="r" t="t"/>
                  <a:pathLst>
                    <a:path extrusionOk="0" h="277786" w="485266">
                      <a:moveTo>
                        <a:pt x="458687" y="276870"/>
                      </a:moveTo>
                      <a:cubicBezTo>
                        <a:pt x="451959" y="276877"/>
                        <a:pt x="445539" y="274161"/>
                        <a:pt x="440909" y="269339"/>
                      </a:cubicBezTo>
                      <a:lnTo>
                        <a:pt x="238429" y="59452"/>
                      </a:lnTo>
                      <a:lnTo>
                        <a:pt x="40887" y="264524"/>
                      </a:lnTo>
                      <a:cubicBezTo>
                        <a:pt x="31380" y="274346"/>
                        <a:pt x="15762" y="274617"/>
                        <a:pt x="5948" y="265142"/>
                      </a:cubicBezTo>
                      <a:cubicBezTo>
                        <a:pt x="-3868" y="255666"/>
                        <a:pt x="-4177" y="240023"/>
                        <a:pt x="5330" y="230201"/>
                      </a:cubicBezTo>
                      <a:lnTo>
                        <a:pt x="220958" y="6794"/>
                      </a:lnTo>
                      <a:cubicBezTo>
                        <a:pt x="230465" y="-3009"/>
                        <a:pt x="246083" y="-3268"/>
                        <a:pt x="255899" y="6214"/>
                      </a:cubicBezTo>
                      <a:cubicBezTo>
                        <a:pt x="256085" y="6406"/>
                        <a:pt x="256270" y="6597"/>
                        <a:pt x="256454" y="6794"/>
                      </a:cubicBezTo>
                      <a:lnTo>
                        <a:pt x="476713" y="235202"/>
                      </a:lnTo>
                      <a:cubicBezTo>
                        <a:pt x="486220" y="245005"/>
                        <a:pt x="485911" y="260641"/>
                        <a:pt x="476095" y="270117"/>
                      </a:cubicBezTo>
                      <a:cubicBezTo>
                        <a:pt x="471527" y="274562"/>
                        <a:pt x="465416" y="277043"/>
                        <a:pt x="458996" y="27705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3" name="Google Shape;973;p11"/>
                <p:cNvSpPr/>
                <p:nvPr/>
              </p:nvSpPr>
              <p:spPr>
                <a:xfrm>
                  <a:off x="10363922" y="7392669"/>
                  <a:ext cx="38623" cy="426604"/>
                </a:xfrm>
                <a:custGeom>
                  <a:rect b="b" l="l" r="r" t="t"/>
                  <a:pathLst>
                    <a:path extrusionOk="0" h="570708" w="51670">
                      <a:moveTo>
                        <a:pt x="25366" y="569978"/>
                      </a:moveTo>
                      <a:cubicBezTo>
                        <a:pt x="11722" y="569978"/>
                        <a:pt x="673" y="558922"/>
                        <a:pt x="673" y="54528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lnTo>
                        <a:pt x="23081" y="-731"/>
                      </a:ln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50059" y="545285"/>
                      </a:lnTo>
                      <a:cubicBezTo>
                        <a:pt x="50059" y="558922"/>
                        <a:pt x="39009" y="569978"/>
                        <a:pt x="25366" y="5699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4" name="Google Shape;974;p11"/>
              <p:cNvGrpSpPr/>
              <p:nvPr/>
            </p:nvGrpSpPr>
            <p:grpSpPr>
              <a:xfrm>
                <a:off x="2118237" y="5776170"/>
                <a:ext cx="510436" cy="225935"/>
                <a:chOff x="2808633" y="7557940"/>
                <a:chExt cx="848324" cy="375431"/>
              </a:xfrm>
            </p:grpSpPr>
            <p:sp>
              <p:nvSpPr>
                <p:cNvPr id="975" name="Google Shape;975;p11"/>
                <p:cNvSpPr/>
                <p:nvPr/>
              </p:nvSpPr>
              <p:spPr>
                <a:xfrm>
                  <a:off x="2808633" y="7563986"/>
                  <a:ext cx="245211" cy="369385"/>
                </a:xfrm>
                <a:custGeom>
                  <a:rect b="b" l="l" r="r" t="t"/>
                  <a:pathLst>
                    <a:path extrusionOk="0" h="494161" w="328041">
                      <a:moveTo>
                        <a:pt x="307910" y="92792"/>
                      </a:moveTo>
                      <a:lnTo>
                        <a:pt x="128148" y="92792"/>
                      </a:lnTo>
                      <a:lnTo>
                        <a:pt x="118209" y="167549"/>
                      </a:lnTo>
                      <a:cubicBezTo>
                        <a:pt x="128148" y="166277"/>
                        <a:pt x="138148" y="165784"/>
                        <a:pt x="148149" y="166068"/>
                      </a:cubicBezTo>
                      <a:cubicBezTo>
                        <a:pt x="192349" y="166068"/>
                        <a:pt x="237290" y="176500"/>
                        <a:pt x="270131" y="201193"/>
                      </a:cubicBezTo>
                      <a:cubicBezTo>
                        <a:pt x="305071" y="225886"/>
                        <a:pt x="326430" y="266197"/>
                        <a:pt x="326430" y="323052"/>
                      </a:cubicBezTo>
                      <a:cubicBezTo>
                        <a:pt x="326430" y="413488"/>
                        <a:pt x="252352" y="493431"/>
                        <a:pt x="127469" y="493431"/>
                      </a:cubicBezTo>
                      <a:cubicBezTo>
                        <a:pt x="71108" y="493431"/>
                        <a:pt x="24007" y="479973"/>
                        <a:pt x="-1611" y="465775"/>
                      </a:cubicBezTo>
                      <a:lnTo>
                        <a:pt x="17649" y="380585"/>
                      </a:lnTo>
                      <a:cubicBezTo>
                        <a:pt x="50552" y="395876"/>
                        <a:pt x="86294" y="404019"/>
                        <a:pt x="122593" y="404475"/>
                      </a:cubicBezTo>
                      <a:cubicBezTo>
                        <a:pt x="167533" y="404475"/>
                        <a:pt x="215190" y="382067"/>
                        <a:pt x="215190" y="330397"/>
                      </a:cubicBezTo>
                      <a:cubicBezTo>
                        <a:pt x="215190" y="280271"/>
                        <a:pt x="177410" y="249653"/>
                        <a:pt x="84689" y="249653"/>
                      </a:cubicBezTo>
                      <a:cubicBezTo>
                        <a:pt x="63700" y="249412"/>
                        <a:pt x="42650" y="250918"/>
                        <a:pt x="21908" y="254159"/>
                      </a:cubicBezTo>
                      <a:lnTo>
                        <a:pt x="52774" y="-731"/>
                      </a:lnTo>
                      <a:lnTo>
                        <a:pt x="308096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6" name="Google Shape;976;p11"/>
                <p:cNvSpPr/>
                <p:nvPr/>
              </p:nvSpPr>
              <p:spPr>
                <a:xfrm>
                  <a:off x="3108252" y="7564078"/>
                  <a:ext cx="244749" cy="363295"/>
                </a:xfrm>
                <a:custGeom>
                  <a:rect b="b" l="l" r="r" t="t"/>
                  <a:pathLst>
                    <a:path extrusionOk="0" h="486013" w="327424">
                      <a:moveTo>
                        <a:pt x="325814" y="-731"/>
                      </a:moveTo>
                      <a:lnTo>
                        <a:pt x="325814" y="71186"/>
                      </a:lnTo>
                      <a:lnTo>
                        <a:pt x="134445" y="485283"/>
                      </a:lnTo>
                      <a:lnTo>
                        <a:pt x="19563" y="485283"/>
                      </a:lnTo>
                      <a:lnTo>
                        <a:pt x="210931" y="94398"/>
                      </a:lnTo>
                      <a:lnTo>
                        <a:pt x="210931" y="92854"/>
                      </a:lnTo>
                      <a:lnTo>
                        <a:pt x="-1611" y="92854"/>
                      </a:lnTo>
                      <a:lnTo>
                        <a:pt x="-1611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7" name="Google Shape;977;p11"/>
                <p:cNvSpPr/>
                <p:nvPr/>
              </p:nvSpPr>
              <p:spPr>
                <a:xfrm>
                  <a:off x="3395180" y="7557940"/>
                  <a:ext cx="261777" cy="375430"/>
                </a:xfrm>
                <a:custGeom>
                  <a:rect b="b" l="l" r="r" t="t"/>
                  <a:pathLst>
                    <a:path extrusionOk="0" h="502248" w="350203">
                      <a:moveTo>
                        <a:pt x="-1611" y="366263"/>
                      </a:moveTo>
                      <a:cubicBezTo>
                        <a:pt x="-1611" y="307927"/>
                        <a:pt x="30489" y="267493"/>
                        <a:pt x="81109" y="244405"/>
                      </a:cubicBezTo>
                      <a:lnTo>
                        <a:pt x="81109" y="242183"/>
                      </a:lnTo>
                      <a:cubicBezTo>
                        <a:pt x="36168" y="218231"/>
                        <a:pt x="14069" y="178661"/>
                        <a:pt x="14069" y="136004"/>
                      </a:cubicBezTo>
                      <a:cubicBezTo>
                        <a:pt x="14069" y="53840"/>
                        <a:pt x="84689" y="-731"/>
                        <a:pt x="177410" y="-731"/>
                      </a:cubicBezTo>
                      <a:cubicBezTo>
                        <a:pt x="285812" y="-731"/>
                        <a:pt x="330752" y="65013"/>
                        <a:pt x="330752" y="124090"/>
                      </a:cubicBezTo>
                      <a:cubicBezTo>
                        <a:pt x="330752" y="165944"/>
                        <a:pt x="309330" y="207058"/>
                        <a:pt x="263711" y="230948"/>
                      </a:cubicBezTo>
                      <a:lnTo>
                        <a:pt x="263711" y="233170"/>
                      </a:lnTo>
                      <a:cubicBezTo>
                        <a:pt x="308652" y="251134"/>
                        <a:pt x="348592" y="291506"/>
                        <a:pt x="348592" y="354288"/>
                      </a:cubicBezTo>
                      <a:cubicBezTo>
                        <a:pt x="348592" y="442502"/>
                        <a:pt x="277972" y="501518"/>
                        <a:pt x="170249" y="501518"/>
                      </a:cubicBezTo>
                      <a:cubicBezTo>
                        <a:pt x="52589" y="501518"/>
                        <a:pt x="-1611" y="432008"/>
                        <a:pt x="-1611" y="366263"/>
                      </a:cubicBezTo>
                      <a:close/>
                      <a:moveTo>
                        <a:pt x="238031" y="362498"/>
                      </a:moveTo>
                      <a:cubicBezTo>
                        <a:pt x="238031" y="319903"/>
                        <a:pt x="208091" y="294593"/>
                        <a:pt x="165249" y="282247"/>
                      </a:cubicBezTo>
                      <a:cubicBezTo>
                        <a:pt x="129630" y="292679"/>
                        <a:pt x="108888" y="319594"/>
                        <a:pt x="108888" y="354720"/>
                      </a:cubicBezTo>
                      <a:cubicBezTo>
                        <a:pt x="107345" y="390654"/>
                        <a:pt x="135247" y="421032"/>
                        <a:pt x="171175" y="422569"/>
                      </a:cubicBezTo>
                      <a:cubicBezTo>
                        <a:pt x="172286" y="422612"/>
                        <a:pt x="173398" y="422637"/>
                        <a:pt x="174509" y="422624"/>
                      </a:cubicBezTo>
                      <a:cubicBezTo>
                        <a:pt x="213030" y="423057"/>
                        <a:pt x="238031" y="396882"/>
                        <a:pt x="238031" y="362498"/>
                      </a:cubicBezTo>
                      <a:close/>
                      <a:moveTo>
                        <a:pt x="116049" y="132301"/>
                      </a:moveTo>
                      <a:cubicBezTo>
                        <a:pt x="116049" y="165204"/>
                        <a:pt x="144569" y="186130"/>
                        <a:pt x="181670" y="198045"/>
                      </a:cubicBezTo>
                      <a:cubicBezTo>
                        <a:pt x="209202" y="189822"/>
                        <a:pt x="228277" y="164734"/>
                        <a:pt x="228771" y="136004"/>
                      </a:cubicBezTo>
                      <a:cubicBezTo>
                        <a:pt x="228771" y="106126"/>
                        <a:pt x="212351" y="76248"/>
                        <a:pt x="172410" y="76248"/>
                      </a:cubicBezTo>
                      <a:cubicBezTo>
                        <a:pt x="135309" y="76248"/>
                        <a:pt x="116049" y="101620"/>
                        <a:pt x="116049" y="1323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78" name="Google Shape;978;p11"/>
              <p:cNvGrpSpPr/>
              <p:nvPr/>
            </p:nvGrpSpPr>
            <p:grpSpPr>
              <a:xfrm>
                <a:off x="3842299" y="5775823"/>
                <a:ext cx="349063" cy="226629"/>
                <a:chOff x="5815767" y="7550509"/>
                <a:chExt cx="580129" cy="376585"/>
              </a:xfrm>
            </p:grpSpPr>
            <p:sp>
              <p:nvSpPr>
                <p:cNvPr id="979" name="Google Shape;979;p11"/>
                <p:cNvSpPr/>
                <p:nvPr/>
              </p:nvSpPr>
              <p:spPr>
                <a:xfrm>
                  <a:off x="5815767" y="7563893"/>
                  <a:ext cx="158921" cy="363156"/>
                </a:xfrm>
                <a:custGeom>
                  <a:rect b="b" l="l" r="r" t="t"/>
                  <a:pathLst>
                    <a:path extrusionOk="0" h="485828" w="212603">
                      <a:moveTo>
                        <a:pt x="106110" y="100447"/>
                      </a:moveTo>
                      <a:lnTo>
                        <a:pt x="104690" y="100447"/>
                      </a:lnTo>
                      <a:lnTo>
                        <a:pt x="16228" y="144524"/>
                      </a:lnTo>
                      <a:lnTo>
                        <a:pt x="-1611" y="59087"/>
                      </a:lnTo>
                      <a:lnTo>
                        <a:pt x="121110" y="-731"/>
                      </a:lnTo>
                      <a:lnTo>
                        <a:pt x="210992" y="-731"/>
                      </a:lnTo>
                      <a:lnTo>
                        <a:pt x="210992" y="485097"/>
                      </a:lnTo>
                      <a:lnTo>
                        <a:pt x="106048" y="48509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0" name="Google Shape;980;p11"/>
                <p:cNvSpPr/>
                <p:nvPr/>
              </p:nvSpPr>
              <p:spPr>
                <a:xfrm>
                  <a:off x="6101587" y="7550509"/>
                  <a:ext cx="294309" cy="376585"/>
                </a:xfrm>
                <a:custGeom>
                  <a:rect b="b" l="l" r="r" t="t"/>
                  <a:pathLst>
                    <a:path extrusionOk="0" h="503792" w="393724">
                      <a:moveTo>
                        <a:pt x="-1611" y="-546"/>
                      </a:moveTo>
                      <a:lnTo>
                        <a:pt x="106110" y="-546"/>
                      </a:lnTo>
                      <a:lnTo>
                        <a:pt x="106110" y="222244"/>
                      </a:lnTo>
                      <a:lnTo>
                        <a:pt x="108271" y="222244"/>
                      </a:lnTo>
                      <a:cubicBezTo>
                        <a:pt x="118951" y="202798"/>
                        <a:pt x="130372" y="184834"/>
                        <a:pt x="141051" y="166686"/>
                      </a:cubicBezTo>
                      <a:lnTo>
                        <a:pt x="250192" y="-731"/>
                      </a:lnTo>
                      <a:lnTo>
                        <a:pt x="383533" y="-731"/>
                      </a:lnTo>
                      <a:lnTo>
                        <a:pt x="224512" y="213786"/>
                      </a:lnTo>
                      <a:lnTo>
                        <a:pt x="392113" y="503061"/>
                      </a:lnTo>
                      <a:lnTo>
                        <a:pt x="265131" y="503061"/>
                      </a:lnTo>
                      <a:lnTo>
                        <a:pt x="147471" y="285580"/>
                      </a:lnTo>
                      <a:lnTo>
                        <a:pt x="106110" y="338608"/>
                      </a:lnTo>
                      <a:lnTo>
                        <a:pt x="106110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981" name="Google Shape;981;p11"/>
              <p:cNvGrpSpPr/>
              <p:nvPr/>
            </p:nvGrpSpPr>
            <p:grpSpPr>
              <a:xfrm>
                <a:off x="5321810" y="5773920"/>
                <a:ext cx="362837" cy="230434"/>
                <a:chOff x="8525636" y="7550463"/>
                <a:chExt cx="603020" cy="382908"/>
              </a:xfrm>
            </p:grpSpPr>
            <p:sp>
              <p:nvSpPr>
                <p:cNvPr id="982" name="Google Shape;982;p11"/>
                <p:cNvSpPr/>
                <p:nvPr/>
              </p:nvSpPr>
              <p:spPr>
                <a:xfrm>
                  <a:off x="8525636" y="7563986"/>
                  <a:ext cx="245258" cy="369385"/>
                </a:xfrm>
                <a:custGeom>
                  <a:rect b="b" l="l" r="r" t="t"/>
                  <a:pathLst>
                    <a:path extrusionOk="0" h="494161" w="328104">
                      <a:moveTo>
                        <a:pt x="307912" y="92792"/>
                      </a:moveTo>
                      <a:lnTo>
                        <a:pt x="128210" y="92792"/>
                      </a:lnTo>
                      <a:lnTo>
                        <a:pt x="118211" y="167549"/>
                      </a:lnTo>
                      <a:cubicBezTo>
                        <a:pt x="128149" y="166284"/>
                        <a:pt x="138150" y="165784"/>
                        <a:pt x="148150" y="166068"/>
                      </a:cubicBezTo>
                      <a:cubicBezTo>
                        <a:pt x="192412" y="166068"/>
                        <a:pt x="237353" y="176500"/>
                        <a:pt x="270131" y="201193"/>
                      </a:cubicBezTo>
                      <a:cubicBezTo>
                        <a:pt x="305073" y="225886"/>
                        <a:pt x="326493" y="266258"/>
                        <a:pt x="326493" y="323052"/>
                      </a:cubicBezTo>
                      <a:cubicBezTo>
                        <a:pt x="326493" y="413488"/>
                        <a:pt x="252415" y="493431"/>
                        <a:pt x="127470" y="493431"/>
                      </a:cubicBezTo>
                      <a:cubicBezTo>
                        <a:pt x="71109" y="493431"/>
                        <a:pt x="24070" y="479973"/>
                        <a:pt x="-1611" y="465775"/>
                      </a:cubicBezTo>
                      <a:lnTo>
                        <a:pt x="17650" y="380585"/>
                      </a:lnTo>
                      <a:cubicBezTo>
                        <a:pt x="50553" y="395870"/>
                        <a:pt x="86294" y="404013"/>
                        <a:pt x="122593" y="404475"/>
                      </a:cubicBezTo>
                      <a:cubicBezTo>
                        <a:pt x="167534" y="404475"/>
                        <a:pt x="215191" y="382067"/>
                        <a:pt x="215191" y="330397"/>
                      </a:cubicBezTo>
                      <a:cubicBezTo>
                        <a:pt x="215191" y="280333"/>
                        <a:pt x="177410" y="249653"/>
                        <a:pt x="84689" y="249653"/>
                      </a:cubicBezTo>
                      <a:cubicBezTo>
                        <a:pt x="63701" y="249412"/>
                        <a:pt x="42651" y="250918"/>
                        <a:pt x="21909" y="254159"/>
                      </a:cubicBezTo>
                      <a:lnTo>
                        <a:pt x="52775" y="-731"/>
                      </a:lnTo>
                      <a:lnTo>
                        <a:pt x="308097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3" name="Google Shape;983;p11"/>
                <p:cNvSpPr/>
                <p:nvPr/>
              </p:nvSpPr>
              <p:spPr>
                <a:xfrm>
                  <a:off x="8834394" y="7550463"/>
                  <a:ext cx="294262" cy="376584"/>
                </a:xfrm>
                <a:custGeom>
                  <a:rect b="b" l="l" r="r" t="t"/>
                  <a:pathLst>
                    <a:path extrusionOk="0" h="503791" w="393662">
                      <a:moveTo>
                        <a:pt x="-1611" y="-484"/>
                      </a:moveTo>
                      <a:lnTo>
                        <a:pt x="106048" y="-484"/>
                      </a:lnTo>
                      <a:lnTo>
                        <a:pt x="106048" y="222305"/>
                      </a:lnTo>
                      <a:lnTo>
                        <a:pt x="108209" y="222305"/>
                      </a:lnTo>
                      <a:cubicBezTo>
                        <a:pt x="118889" y="202860"/>
                        <a:pt x="130308" y="184896"/>
                        <a:pt x="140988" y="166747"/>
                      </a:cubicBezTo>
                      <a:lnTo>
                        <a:pt x="250130" y="-731"/>
                      </a:lnTo>
                      <a:lnTo>
                        <a:pt x="383532" y="-731"/>
                      </a:lnTo>
                      <a:lnTo>
                        <a:pt x="224449" y="213786"/>
                      </a:lnTo>
                      <a:lnTo>
                        <a:pt x="392051" y="503061"/>
                      </a:lnTo>
                      <a:lnTo>
                        <a:pt x="265131" y="503061"/>
                      </a:lnTo>
                      <a:lnTo>
                        <a:pt x="147408" y="285580"/>
                      </a:lnTo>
                      <a:lnTo>
                        <a:pt x="106048" y="338608"/>
                      </a:lnTo>
                      <a:lnTo>
                        <a:pt x="106048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984" name="Google Shape;984;p11"/>
              <p:cNvSpPr/>
              <p:nvPr/>
            </p:nvSpPr>
            <p:spPr>
              <a:xfrm>
                <a:off x="4565669" y="5711861"/>
                <a:ext cx="373696" cy="354901"/>
              </a:xfrm>
              <a:custGeom>
                <a:rect b="b" l="l" r="r" t="t"/>
                <a:pathLst>
                  <a:path extrusionOk="0" h="531687" w="559844">
                    <a:moveTo>
                      <a:pt x="130612" y="15"/>
                    </a:moveTo>
                    <a:cubicBezTo>
                      <a:pt x="181472" y="15"/>
                      <a:pt x="234455" y="36567"/>
                      <a:pt x="263485" y="93473"/>
                    </a:cubicBezTo>
                    <a:cubicBezTo>
                      <a:pt x="266669" y="99625"/>
                      <a:pt x="272992" y="103493"/>
                      <a:pt x="279915" y="103488"/>
                    </a:cubicBezTo>
                    <a:cubicBezTo>
                      <a:pt x="286838" y="103493"/>
                      <a:pt x="293160" y="99625"/>
                      <a:pt x="296344" y="93473"/>
                    </a:cubicBezTo>
                    <a:cubicBezTo>
                      <a:pt x="328512" y="30752"/>
                      <a:pt x="389619" y="-7277"/>
                      <a:pt x="445001" y="1169"/>
                    </a:cubicBezTo>
                    <a:cubicBezTo>
                      <a:pt x="506475" y="10537"/>
                      <a:pt x="538090" y="73720"/>
                      <a:pt x="546305" y="92827"/>
                    </a:cubicBezTo>
                    <a:cubicBezTo>
                      <a:pt x="589318" y="193069"/>
                      <a:pt x="518752" y="304988"/>
                      <a:pt x="488615" y="352801"/>
                    </a:cubicBezTo>
                    <a:cubicBezTo>
                      <a:pt x="428340" y="448613"/>
                      <a:pt x="343051" y="502611"/>
                      <a:pt x="279869" y="531687"/>
                    </a:cubicBezTo>
                    <a:cubicBezTo>
                      <a:pt x="216778" y="502704"/>
                      <a:pt x="131489" y="448613"/>
                      <a:pt x="71214" y="352801"/>
                    </a:cubicBezTo>
                    <a:cubicBezTo>
                      <a:pt x="41215" y="305127"/>
                      <a:pt x="-29489" y="193023"/>
                      <a:pt x="13523" y="92827"/>
                    </a:cubicBezTo>
                    <a:cubicBezTo>
                      <a:pt x="21970" y="73720"/>
                      <a:pt x="53539" y="10399"/>
                      <a:pt x="115058" y="1169"/>
                    </a:cubicBezTo>
                    <a:cubicBezTo>
                      <a:pt x="120228" y="389"/>
                      <a:pt x="125397" y="6"/>
                      <a:pt x="130612" y="1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85" name="Google Shape;985;p11"/>
          <p:cNvGrpSpPr/>
          <p:nvPr/>
        </p:nvGrpSpPr>
        <p:grpSpPr>
          <a:xfrm>
            <a:off x="4676492" y="2948665"/>
            <a:ext cx="4126775" cy="1851929"/>
            <a:chOff x="6224098" y="1766854"/>
            <a:chExt cx="5502367" cy="2469239"/>
          </a:xfrm>
        </p:grpSpPr>
        <p:sp>
          <p:nvSpPr>
            <p:cNvPr id="986" name="Google Shape;986;p11"/>
            <p:cNvSpPr/>
            <p:nvPr/>
          </p:nvSpPr>
          <p:spPr>
            <a:xfrm>
              <a:off x="6289865" y="1840593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11"/>
            <p:cNvSpPr/>
            <p:nvPr/>
          </p:nvSpPr>
          <p:spPr>
            <a:xfrm>
              <a:off x="6224098" y="1766854"/>
              <a:ext cx="5436600" cy="23955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11"/>
            <p:cNvSpPr/>
            <p:nvPr/>
          </p:nvSpPr>
          <p:spPr>
            <a:xfrm rot="10800000">
              <a:off x="6882339" y="1998736"/>
              <a:ext cx="1056000" cy="60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11"/>
            <p:cNvSpPr/>
            <p:nvPr/>
          </p:nvSpPr>
          <p:spPr>
            <a:xfrm>
              <a:off x="6882207" y="2118884"/>
              <a:ext cx="744000" cy="384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11"/>
            <p:cNvSpPr/>
            <p:nvPr/>
          </p:nvSpPr>
          <p:spPr>
            <a:xfrm>
              <a:off x="6367152" y="1882614"/>
              <a:ext cx="430038" cy="430038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1" name="Google Shape;991;p11"/>
            <p:cNvSpPr/>
            <p:nvPr/>
          </p:nvSpPr>
          <p:spPr>
            <a:xfrm>
              <a:off x="6512439" y="1929192"/>
              <a:ext cx="139293" cy="139293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2" name="Google Shape;992;p11"/>
            <p:cNvSpPr/>
            <p:nvPr/>
          </p:nvSpPr>
          <p:spPr>
            <a:xfrm>
              <a:off x="6461437" y="2097287"/>
              <a:ext cx="241418" cy="215016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93" name="Google Shape;993;p11"/>
            <p:cNvGrpSpPr/>
            <p:nvPr/>
          </p:nvGrpSpPr>
          <p:grpSpPr>
            <a:xfrm>
              <a:off x="7151940" y="3778081"/>
              <a:ext cx="3581054" cy="271985"/>
              <a:chOff x="1351481" y="5695915"/>
              <a:chExt cx="5088169" cy="386452"/>
            </a:xfrm>
          </p:grpSpPr>
          <p:sp>
            <p:nvSpPr>
              <p:cNvPr id="994" name="Google Shape;994;p11"/>
              <p:cNvSpPr/>
              <p:nvPr/>
            </p:nvSpPr>
            <p:spPr>
              <a:xfrm>
                <a:off x="1351481" y="5701774"/>
                <a:ext cx="392270" cy="374828"/>
              </a:xfrm>
              <a:custGeom>
                <a:rect b="b" l="l" r="r" t="t"/>
                <a:pathLst>
                  <a:path extrusionOk="0" h="832952" w="871712">
                    <a:moveTo>
                      <a:pt x="333159" y="832222"/>
                    </a:moveTo>
                    <a:cubicBezTo>
                      <a:pt x="328962" y="832209"/>
                      <a:pt x="324826" y="831148"/>
                      <a:pt x="321184" y="829135"/>
                    </a:cubicBezTo>
                    <a:cubicBezTo>
                      <a:pt x="313344" y="824783"/>
                      <a:pt x="308467" y="816505"/>
                      <a:pt x="308467" y="807529"/>
                    </a:cubicBezTo>
                    <a:lnTo>
                      <a:pt x="308467" y="650607"/>
                    </a:lnTo>
                    <a:cubicBezTo>
                      <a:pt x="132779" y="632088"/>
                      <a:pt x="-1611" y="493500"/>
                      <a:pt x="-1611" y="325960"/>
                    </a:cubicBezTo>
                    <a:cubicBezTo>
                      <a:pt x="-1241" y="237727"/>
                      <a:pt x="36292" y="153741"/>
                      <a:pt x="101789" y="94590"/>
                    </a:cubicBezTo>
                    <a:cubicBezTo>
                      <a:pt x="168891" y="32747"/>
                      <a:pt x="256983" y="-1316"/>
                      <a:pt x="348284" y="-723"/>
                    </a:cubicBezTo>
                    <a:lnTo>
                      <a:pt x="520145" y="-723"/>
                    </a:lnTo>
                    <a:cubicBezTo>
                      <a:pt x="713118" y="-723"/>
                      <a:pt x="870101" y="145827"/>
                      <a:pt x="870101" y="325960"/>
                    </a:cubicBezTo>
                    <a:cubicBezTo>
                      <a:pt x="870101" y="413187"/>
                      <a:pt x="833371" y="495414"/>
                      <a:pt x="766700" y="557392"/>
                    </a:cubicBezTo>
                    <a:cubicBezTo>
                      <a:pt x="746699" y="575955"/>
                      <a:pt x="724538" y="592092"/>
                      <a:pt x="700772" y="605481"/>
                    </a:cubicBezTo>
                    <a:lnTo>
                      <a:pt x="700772" y="605481"/>
                    </a:lnTo>
                    <a:lnTo>
                      <a:pt x="346308" y="828394"/>
                    </a:lnTo>
                    <a:cubicBezTo>
                      <a:pt x="342357" y="830864"/>
                      <a:pt x="337789" y="832191"/>
                      <a:pt x="333159" y="832222"/>
                    </a:cubicBezTo>
                    <a:close/>
                    <a:moveTo>
                      <a:pt x="348284" y="48724"/>
                    </a:moveTo>
                    <a:cubicBezTo>
                      <a:pt x="269453" y="48149"/>
                      <a:pt x="193399" y="77490"/>
                      <a:pt x="135372" y="130827"/>
                    </a:cubicBezTo>
                    <a:cubicBezTo>
                      <a:pt x="79998" y="180681"/>
                      <a:pt x="48206" y="251537"/>
                      <a:pt x="47774" y="326022"/>
                    </a:cubicBezTo>
                    <a:cubicBezTo>
                      <a:pt x="47774" y="474178"/>
                      <a:pt x="173583" y="596160"/>
                      <a:pt x="334209" y="603074"/>
                    </a:cubicBezTo>
                    <a:cubicBezTo>
                      <a:pt x="347420" y="603636"/>
                      <a:pt x="357852" y="614531"/>
                      <a:pt x="357852" y="627767"/>
                    </a:cubicBezTo>
                    <a:lnTo>
                      <a:pt x="357852" y="762835"/>
                    </a:lnTo>
                    <a:lnTo>
                      <a:pt x="674536" y="563689"/>
                    </a:lnTo>
                    <a:lnTo>
                      <a:pt x="675893" y="562886"/>
                    </a:lnTo>
                    <a:cubicBezTo>
                      <a:pt x="696512" y="551330"/>
                      <a:pt x="715710" y="537367"/>
                      <a:pt x="733057" y="521279"/>
                    </a:cubicBezTo>
                    <a:cubicBezTo>
                      <a:pt x="788368" y="471382"/>
                      <a:pt x="820222" y="400526"/>
                      <a:pt x="820716" y="326022"/>
                    </a:cubicBezTo>
                    <a:cubicBezTo>
                      <a:pt x="820716" y="173113"/>
                      <a:pt x="685894" y="48724"/>
                      <a:pt x="520145" y="487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995" name="Google Shape;995;p11"/>
              <p:cNvGrpSpPr/>
              <p:nvPr/>
            </p:nvGrpSpPr>
            <p:grpSpPr>
              <a:xfrm>
                <a:off x="3003318" y="5732448"/>
                <a:ext cx="464334" cy="313397"/>
                <a:chOff x="4522036" y="7458929"/>
                <a:chExt cx="771704" cy="520766"/>
              </a:xfrm>
            </p:grpSpPr>
            <p:sp>
              <p:nvSpPr>
                <p:cNvPr id="996" name="Google Shape;996;p11"/>
                <p:cNvSpPr/>
                <p:nvPr/>
              </p:nvSpPr>
              <p:spPr>
                <a:xfrm>
                  <a:off x="4642211" y="7488619"/>
                  <a:ext cx="324351" cy="491024"/>
                </a:xfrm>
                <a:custGeom>
                  <a:rect b="b" l="l" r="r" t="t"/>
                  <a:pathLst>
                    <a:path extrusionOk="0" h="656888" w="433914">
                      <a:moveTo>
                        <a:pt x="177967" y="656155"/>
                      </a:moveTo>
                      <a:cubicBezTo>
                        <a:pt x="130063" y="656409"/>
                        <a:pt x="84073" y="637648"/>
                        <a:pt x="49997" y="603992"/>
                      </a:cubicBezTo>
                      <a:cubicBezTo>
                        <a:pt x="16970" y="571775"/>
                        <a:pt x="-1611" y="527587"/>
                        <a:pt x="-1611" y="48145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481455"/>
                      </a:lnTo>
                      <a:cubicBezTo>
                        <a:pt x="47836" y="514395"/>
                        <a:pt x="61169" y="545921"/>
                        <a:pt x="84813" y="568867"/>
                      </a:cubicBezTo>
                      <a:cubicBezTo>
                        <a:pt x="110062" y="593893"/>
                        <a:pt x="144385" y="607554"/>
                        <a:pt x="179941" y="606709"/>
                      </a:cubicBezTo>
                      <a:lnTo>
                        <a:pt x="407299" y="603745"/>
                      </a:lnTo>
                      <a:cubicBezTo>
                        <a:pt x="420941" y="603573"/>
                        <a:pt x="432115" y="614493"/>
                        <a:pt x="432301" y="628129"/>
                      </a:cubicBezTo>
                      <a:cubicBezTo>
                        <a:pt x="432486" y="641766"/>
                        <a:pt x="421559" y="652958"/>
                        <a:pt x="407917" y="653131"/>
                      </a:cubicBezTo>
                      <a:lnTo>
                        <a:pt x="180559" y="65609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7" name="Google Shape;997;p11"/>
                <p:cNvSpPr/>
                <p:nvPr/>
              </p:nvSpPr>
              <p:spPr>
                <a:xfrm>
                  <a:off x="4522036" y="7458929"/>
                  <a:ext cx="277737" cy="158889"/>
                </a:xfrm>
                <a:custGeom>
                  <a:rect b="b" l="l" r="r" t="t"/>
                  <a:pathLst>
                    <a:path extrusionOk="0" h="212560" w="371554">
                      <a:moveTo>
                        <a:pt x="345128" y="211829"/>
                      </a:moveTo>
                      <a:cubicBezTo>
                        <a:pt x="338584" y="211836"/>
                        <a:pt x="332287" y="209237"/>
                        <a:pt x="327657" y="204607"/>
                      </a:cubicBezTo>
                      <a:lnTo>
                        <a:pt x="182094" y="59044"/>
                      </a:lnTo>
                      <a:lnTo>
                        <a:pt x="40111" y="201026"/>
                      </a:lnTo>
                      <a:cubicBezTo>
                        <a:pt x="30235" y="210428"/>
                        <a:pt x="14616" y="210039"/>
                        <a:pt x="5171" y="200162"/>
                      </a:cubicBezTo>
                      <a:cubicBezTo>
                        <a:pt x="-3841" y="190643"/>
                        <a:pt x="-3903" y="175686"/>
                        <a:pt x="5171" y="166148"/>
                      </a:cubicBezTo>
                      <a:lnTo>
                        <a:pt x="164747" y="6510"/>
                      </a:lnTo>
                      <a:cubicBezTo>
                        <a:pt x="174377" y="-3139"/>
                        <a:pt x="189995" y="-3145"/>
                        <a:pt x="199688" y="6491"/>
                      </a:cubicBezTo>
                      <a:cubicBezTo>
                        <a:pt x="199688" y="6498"/>
                        <a:pt x="199688" y="6504"/>
                        <a:pt x="199688" y="6510"/>
                      </a:cubicBezTo>
                      <a:lnTo>
                        <a:pt x="362720" y="169543"/>
                      </a:lnTo>
                      <a:cubicBezTo>
                        <a:pt x="372351" y="179180"/>
                        <a:pt x="372351" y="194816"/>
                        <a:pt x="362720" y="204465"/>
                      </a:cubicBezTo>
                      <a:cubicBezTo>
                        <a:pt x="358091" y="209107"/>
                        <a:pt x="351794" y="211712"/>
                        <a:pt x="345251" y="21170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8" name="Google Shape;998;p11"/>
                <p:cNvSpPr/>
                <p:nvPr/>
              </p:nvSpPr>
              <p:spPr>
                <a:xfrm>
                  <a:off x="4848738" y="7459080"/>
                  <a:ext cx="324260" cy="490978"/>
                </a:xfrm>
                <a:custGeom>
                  <a:rect b="b" l="l" r="r" t="t"/>
                  <a:pathLst>
                    <a:path extrusionOk="0" h="656827" w="433792">
                      <a:moveTo>
                        <a:pt x="407550" y="656097"/>
                      </a:moveTo>
                      <a:cubicBezTo>
                        <a:pt x="393908" y="656097"/>
                        <a:pt x="382858" y="645040"/>
                        <a:pt x="382858" y="631404"/>
                      </a:cubicBezTo>
                      <a:lnTo>
                        <a:pt x="382858" y="173972"/>
                      </a:lnTo>
                      <a:cubicBezTo>
                        <a:pt x="382796" y="141032"/>
                        <a:pt x="369462" y="109512"/>
                        <a:pt x="345819" y="86560"/>
                      </a:cubicBezTo>
                      <a:cubicBezTo>
                        <a:pt x="321002" y="62059"/>
                        <a:pt x="287421" y="48423"/>
                        <a:pt x="252541" y="48657"/>
                      </a:cubicBezTo>
                      <a:lnTo>
                        <a:pt x="250691" y="48657"/>
                      </a:lnTo>
                      <a:lnTo>
                        <a:pt x="23394" y="51682"/>
                      </a:lnTo>
                      <a:cubicBezTo>
                        <a:pt x="9752" y="51867"/>
                        <a:pt x="-1422" y="40965"/>
                        <a:pt x="-1607" y="27329"/>
                      </a:cubicBezTo>
                      <a:cubicBezTo>
                        <a:pt x="-1854" y="13692"/>
                        <a:pt x="9072" y="2482"/>
                        <a:pt x="22715" y="2297"/>
                      </a:cubicBezTo>
                      <a:lnTo>
                        <a:pt x="250073" y="-728"/>
                      </a:lnTo>
                      <a:lnTo>
                        <a:pt x="252541" y="-728"/>
                      </a:lnTo>
                      <a:cubicBezTo>
                        <a:pt x="300383" y="-988"/>
                        <a:pt x="346437" y="17748"/>
                        <a:pt x="380513" y="51373"/>
                      </a:cubicBezTo>
                      <a:cubicBezTo>
                        <a:pt x="413538" y="83616"/>
                        <a:pt x="432181" y="127815"/>
                        <a:pt x="432181" y="173972"/>
                      </a:cubicBezTo>
                      <a:lnTo>
                        <a:pt x="432181" y="631404"/>
                      </a:lnTo>
                      <a:cubicBezTo>
                        <a:pt x="432181" y="645016"/>
                        <a:pt x="421193" y="656066"/>
                        <a:pt x="407550" y="656097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9" name="Google Shape;999;p11"/>
                <p:cNvSpPr/>
                <p:nvPr/>
              </p:nvSpPr>
              <p:spPr>
                <a:xfrm>
                  <a:off x="5014821" y="7820248"/>
                  <a:ext cx="278918" cy="159448"/>
                </a:xfrm>
                <a:custGeom>
                  <a:rect b="b" l="l" r="r" t="t"/>
                  <a:pathLst>
                    <a:path extrusionOk="0" h="213308" w="373135">
                      <a:moveTo>
                        <a:pt x="186947" y="212578"/>
                      </a:moveTo>
                      <a:cubicBezTo>
                        <a:pt x="180403" y="212566"/>
                        <a:pt x="174106" y="209948"/>
                        <a:pt x="169476" y="205293"/>
                      </a:cubicBezTo>
                      <a:lnTo>
                        <a:pt x="6505" y="42260"/>
                      </a:lnTo>
                      <a:cubicBezTo>
                        <a:pt x="-3619" y="33105"/>
                        <a:pt x="-4359" y="17487"/>
                        <a:pt x="4777" y="7382"/>
                      </a:cubicBezTo>
                      <a:cubicBezTo>
                        <a:pt x="13975" y="-2723"/>
                        <a:pt x="29531" y="-3495"/>
                        <a:pt x="39655" y="5666"/>
                      </a:cubicBezTo>
                      <a:cubicBezTo>
                        <a:pt x="40273" y="6209"/>
                        <a:pt x="40829" y="6783"/>
                        <a:pt x="41383" y="7382"/>
                      </a:cubicBezTo>
                      <a:lnTo>
                        <a:pt x="186947" y="152945"/>
                      </a:lnTo>
                      <a:lnTo>
                        <a:pt x="328930" y="10962"/>
                      </a:lnTo>
                      <a:cubicBezTo>
                        <a:pt x="338313" y="1085"/>
                        <a:pt x="353931" y="696"/>
                        <a:pt x="363869" y="10098"/>
                      </a:cubicBezTo>
                      <a:cubicBezTo>
                        <a:pt x="373747" y="19500"/>
                        <a:pt x="374118" y="35130"/>
                        <a:pt x="364673" y="45007"/>
                      </a:cubicBezTo>
                      <a:cubicBezTo>
                        <a:pt x="364425" y="45316"/>
                        <a:pt x="364117" y="45612"/>
                        <a:pt x="363808" y="45902"/>
                      </a:cubicBezTo>
                      <a:lnTo>
                        <a:pt x="204232" y="205479"/>
                      </a:lnTo>
                      <a:cubicBezTo>
                        <a:pt x="199602" y="210016"/>
                        <a:pt x="193429" y="212566"/>
                        <a:pt x="186947" y="2125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00" name="Google Shape;1000;p11"/>
              <p:cNvSpPr/>
              <p:nvPr/>
            </p:nvSpPr>
            <p:spPr>
              <a:xfrm>
                <a:off x="4566010" y="5706409"/>
                <a:ext cx="381312" cy="365558"/>
              </a:xfrm>
              <a:custGeom>
                <a:rect b="b" l="l" r="r" t="t"/>
                <a:pathLst>
                  <a:path extrusionOk="0" h="812352" w="847360">
                    <a:moveTo>
                      <a:pt x="421919" y="811616"/>
                    </a:moveTo>
                    <a:cubicBezTo>
                      <a:pt x="418709" y="811623"/>
                      <a:pt x="415500" y="810993"/>
                      <a:pt x="412476" y="809765"/>
                    </a:cubicBezTo>
                    <a:lnTo>
                      <a:pt x="410253" y="808777"/>
                    </a:lnTo>
                    <a:cubicBezTo>
                      <a:pt x="318457" y="767972"/>
                      <a:pt x="190735" y="689635"/>
                      <a:pt x="100976" y="546911"/>
                    </a:cubicBezTo>
                    <a:cubicBezTo>
                      <a:pt x="60358" y="482525"/>
                      <a:pt x="-47549" y="311281"/>
                      <a:pt x="20232" y="153434"/>
                    </a:cubicBezTo>
                    <a:cubicBezTo>
                      <a:pt x="33751" y="121889"/>
                      <a:pt x="86223" y="17624"/>
                      <a:pt x="193636" y="1450"/>
                    </a:cubicBezTo>
                    <a:cubicBezTo>
                      <a:pt x="277962" y="-11390"/>
                      <a:pt x="365559" y="33242"/>
                      <a:pt x="422043" y="114666"/>
                    </a:cubicBezTo>
                    <a:cubicBezTo>
                      <a:pt x="478405" y="33242"/>
                      <a:pt x="566063" y="-11390"/>
                      <a:pt x="650450" y="1450"/>
                    </a:cubicBezTo>
                    <a:cubicBezTo>
                      <a:pt x="757802" y="17809"/>
                      <a:pt x="810336" y="121889"/>
                      <a:pt x="823855" y="153434"/>
                    </a:cubicBezTo>
                    <a:cubicBezTo>
                      <a:pt x="891759" y="311281"/>
                      <a:pt x="783729" y="482525"/>
                      <a:pt x="743109" y="546973"/>
                    </a:cubicBezTo>
                    <a:cubicBezTo>
                      <a:pt x="653289" y="689573"/>
                      <a:pt x="525567" y="767972"/>
                      <a:pt x="434451" y="808592"/>
                    </a:cubicBezTo>
                    <a:lnTo>
                      <a:pt x="432538" y="809456"/>
                    </a:lnTo>
                    <a:cubicBezTo>
                      <a:pt x="429205" y="810956"/>
                      <a:pt x="425562" y="811691"/>
                      <a:pt x="421919" y="811616"/>
                    </a:cubicBezTo>
                    <a:close/>
                    <a:moveTo>
                      <a:pt x="221909" y="48736"/>
                    </a:moveTo>
                    <a:cubicBezTo>
                      <a:pt x="214934" y="48724"/>
                      <a:pt x="208020" y="49237"/>
                      <a:pt x="201105" y="50280"/>
                    </a:cubicBezTo>
                    <a:cubicBezTo>
                      <a:pt x="118818" y="62626"/>
                      <a:pt x="76593" y="147322"/>
                      <a:pt x="65295" y="172879"/>
                    </a:cubicBezTo>
                    <a:cubicBezTo>
                      <a:pt x="7763" y="306898"/>
                      <a:pt x="102334" y="456845"/>
                      <a:pt x="142460" y="520613"/>
                    </a:cubicBezTo>
                    <a:cubicBezTo>
                      <a:pt x="223082" y="648768"/>
                      <a:pt x="337162" y="721118"/>
                      <a:pt x="421550" y="759885"/>
                    </a:cubicBezTo>
                    <a:cubicBezTo>
                      <a:pt x="506060" y="720994"/>
                      <a:pt x="620140" y="648768"/>
                      <a:pt x="700762" y="520613"/>
                    </a:cubicBezTo>
                    <a:lnTo>
                      <a:pt x="700762" y="520613"/>
                    </a:lnTo>
                    <a:cubicBezTo>
                      <a:pt x="741073" y="456659"/>
                      <a:pt x="835459" y="306960"/>
                      <a:pt x="777927" y="172879"/>
                    </a:cubicBezTo>
                    <a:cubicBezTo>
                      <a:pt x="766938" y="147322"/>
                      <a:pt x="724651" y="62811"/>
                      <a:pt x="642426" y="50280"/>
                    </a:cubicBezTo>
                    <a:cubicBezTo>
                      <a:pt x="568348" y="38983"/>
                      <a:pt x="486614" y="89850"/>
                      <a:pt x="443587" y="173743"/>
                    </a:cubicBezTo>
                    <a:cubicBezTo>
                      <a:pt x="439328" y="181972"/>
                      <a:pt x="430872" y="187145"/>
                      <a:pt x="421612" y="187139"/>
                    </a:cubicBezTo>
                    <a:lnTo>
                      <a:pt x="421612" y="187139"/>
                    </a:lnTo>
                    <a:cubicBezTo>
                      <a:pt x="412352" y="187145"/>
                      <a:pt x="403894" y="181972"/>
                      <a:pt x="399635" y="173743"/>
                    </a:cubicBezTo>
                    <a:cubicBezTo>
                      <a:pt x="360806" y="97628"/>
                      <a:pt x="289938" y="48736"/>
                      <a:pt x="221909" y="4873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001" name="Google Shape;1001;p11"/>
              <p:cNvGrpSpPr/>
              <p:nvPr/>
            </p:nvGrpSpPr>
            <p:grpSpPr>
              <a:xfrm>
                <a:off x="6059297" y="5695915"/>
                <a:ext cx="380354" cy="386452"/>
                <a:chOff x="10064117" y="7392669"/>
                <a:chExt cx="632132" cy="642160"/>
              </a:xfrm>
            </p:grpSpPr>
            <p:sp>
              <p:nvSpPr>
                <p:cNvPr id="1002" name="Google Shape;1002;p11"/>
                <p:cNvSpPr/>
                <p:nvPr/>
              </p:nvSpPr>
              <p:spPr>
                <a:xfrm>
                  <a:off x="10064117" y="7759301"/>
                  <a:ext cx="632132" cy="275528"/>
                </a:xfrm>
                <a:custGeom>
                  <a:rect b="b" l="l" r="r" t="t"/>
                  <a:pathLst>
                    <a:path extrusionOk="0" h="368599" w="845661">
                      <a:moveTo>
                        <a:pt x="725835" y="367868"/>
                      </a:moveTo>
                      <a:lnTo>
                        <a:pt x="116604" y="367868"/>
                      </a:lnTo>
                      <a:cubicBezTo>
                        <a:pt x="51355" y="367801"/>
                        <a:pt x="-1550" y="314915"/>
                        <a:pt x="-1611" y="249653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47774" y="249653"/>
                      </a:lnTo>
                      <a:cubicBezTo>
                        <a:pt x="47836" y="287636"/>
                        <a:pt x="78640" y="318415"/>
                        <a:pt x="116604" y="318483"/>
                      </a:cubicBezTo>
                      <a:lnTo>
                        <a:pt x="725835" y="318483"/>
                      </a:lnTo>
                      <a:cubicBezTo>
                        <a:pt x="763861" y="318446"/>
                        <a:pt x="794603" y="287655"/>
                        <a:pt x="794665" y="249653"/>
                      </a:cubicBezTo>
                      <a:lnTo>
                        <a:pt x="794665" y="23962"/>
                      </a:lnTo>
                      <a:cubicBezTo>
                        <a:pt x="794665" y="10325"/>
                        <a:pt x="805715" y="-731"/>
                        <a:pt x="819358" y="-731"/>
                      </a:cubicBezTo>
                      <a:cubicBezTo>
                        <a:pt x="833000" y="-731"/>
                        <a:pt x="844050" y="10325"/>
                        <a:pt x="844050" y="23962"/>
                      </a:cubicBezTo>
                      <a:lnTo>
                        <a:pt x="844050" y="249653"/>
                      </a:lnTo>
                      <a:cubicBezTo>
                        <a:pt x="843989" y="314915"/>
                        <a:pt x="791084" y="367801"/>
                        <a:pt x="725835" y="36786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3" name="Google Shape;1003;p11"/>
                <p:cNvSpPr/>
                <p:nvPr/>
              </p:nvSpPr>
              <p:spPr>
                <a:xfrm>
                  <a:off x="10202922" y="7392673"/>
                  <a:ext cx="362736" cy="207645"/>
                </a:xfrm>
                <a:custGeom>
                  <a:rect b="b" l="l" r="r" t="t"/>
                  <a:pathLst>
                    <a:path extrusionOk="0" h="277786" w="485266">
                      <a:moveTo>
                        <a:pt x="458687" y="276870"/>
                      </a:moveTo>
                      <a:cubicBezTo>
                        <a:pt x="451959" y="276877"/>
                        <a:pt x="445539" y="274161"/>
                        <a:pt x="440909" y="269339"/>
                      </a:cubicBezTo>
                      <a:lnTo>
                        <a:pt x="238429" y="59452"/>
                      </a:lnTo>
                      <a:lnTo>
                        <a:pt x="40887" y="264524"/>
                      </a:lnTo>
                      <a:cubicBezTo>
                        <a:pt x="31380" y="274346"/>
                        <a:pt x="15762" y="274617"/>
                        <a:pt x="5948" y="265142"/>
                      </a:cubicBezTo>
                      <a:cubicBezTo>
                        <a:pt x="-3868" y="255666"/>
                        <a:pt x="-4177" y="240023"/>
                        <a:pt x="5330" y="230201"/>
                      </a:cubicBezTo>
                      <a:lnTo>
                        <a:pt x="220958" y="6794"/>
                      </a:lnTo>
                      <a:cubicBezTo>
                        <a:pt x="230465" y="-3009"/>
                        <a:pt x="246083" y="-3268"/>
                        <a:pt x="255899" y="6214"/>
                      </a:cubicBezTo>
                      <a:cubicBezTo>
                        <a:pt x="256085" y="6406"/>
                        <a:pt x="256270" y="6597"/>
                        <a:pt x="256454" y="6794"/>
                      </a:cubicBezTo>
                      <a:lnTo>
                        <a:pt x="476713" y="235202"/>
                      </a:lnTo>
                      <a:cubicBezTo>
                        <a:pt x="486220" y="245005"/>
                        <a:pt x="485911" y="260641"/>
                        <a:pt x="476095" y="270117"/>
                      </a:cubicBezTo>
                      <a:cubicBezTo>
                        <a:pt x="471527" y="274562"/>
                        <a:pt x="465416" y="277043"/>
                        <a:pt x="458996" y="27705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4" name="Google Shape;1004;p11"/>
                <p:cNvSpPr/>
                <p:nvPr/>
              </p:nvSpPr>
              <p:spPr>
                <a:xfrm>
                  <a:off x="10363922" y="7392669"/>
                  <a:ext cx="38623" cy="426604"/>
                </a:xfrm>
                <a:custGeom>
                  <a:rect b="b" l="l" r="r" t="t"/>
                  <a:pathLst>
                    <a:path extrusionOk="0" h="570708" w="51670">
                      <a:moveTo>
                        <a:pt x="25366" y="569978"/>
                      </a:moveTo>
                      <a:cubicBezTo>
                        <a:pt x="11722" y="569978"/>
                        <a:pt x="673" y="558922"/>
                        <a:pt x="673" y="545285"/>
                      </a:cubicBezTo>
                      <a:lnTo>
                        <a:pt x="-1611" y="23962"/>
                      </a:lnTo>
                      <a:cubicBezTo>
                        <a:pt x="-1611" y="10325"/>
                        <a:pt x="9439" y="-731"/>
                        <a:pt x="23081" y="-731"/>
                      </a:cubicBezTo>
                      <a:lnTo>
                        <a:pt x="23081" y="-731"/>
                      </a:lnTo>
                      <a:cubicBezTo>
                        <a:pt x="36724" y="-731"/>
                        <a:pt x="47774" y="10325"/>
                        <a:pt x="47774" y="23962"/>
                      </a:cubicBezTo>
                      <a:lnTo>
                        <a:pt x="50059" y="545285"/>
                      </a:lnTo>
                      <a:cubicBezTo>
                        <a:pt x="50059" y="558922"/>
                        <a:pt x="39009" y="569978"/>
                        <a:pt x="25366" y="569978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5" name="Google Shape;1005;p11"/>
              <p:cNvGrpSpPr/>
              <p:nvPr/>
            </p:nvGrpSpPr>
            <p:grpSpPr>
              <a:xfrm>
                <a:off x="2118237" y="5776170"/>
                <a:ext cx="510436" cy="225935"/>
                <a:chOff x="2808633" y="7557940"/>
                <a:chExt cx="848324" cy="375431"/>
              </a:xfrm>
            </p:grpSpPr>
            <p:sp>
              <p:nvSpPr>
                <p:cNvPr id="1006" name="Google Shape;1006;p11"/>
                <p:cNvSpPr/>
                <p:nvPr/>
              </p:nvSpPr>
              <p:spPr>
                <a:xfrm>
                  <a:off x="2808633" y="7563986"/>
                  <a:ext cx="245211" cy="369385"/>
                </a:xfrm>
                <a:custGeom>
                  <a:rect b="b" l="l" r="r" t="t"/>
                  <a:pathLst>
                    <a:path extrusionOk="0" h="494161" w="328041">
                      <a:moveTo>
                        <a:pt x="307910" y="92792"/>
                      </a:moveTo>
                      <a:lnTo>
                        <a:pt x="128148" y="92792"/>
                      </a:lnTo>
                      <a:lnTo>
                        <a:pt x="118209" y="167549"/>
                      </a:lnTo>
                      <a:cubicBezTo>
                        <a:pt x="128148" y="166277"/>
                        <a:pt x="138148" y="165784"/>
                        <a:pt x="148149" y="166068"/>
                      </a:cubicBezTo>
                      <a:cubicBezTo>
                        <a:pt x="192349" y="166068"/>
                        <a:pt x="237290" y="176500"/>
                        <a:pt x="270131" y="201193"/>
                      </a:cubicBezTo>
                      <a:cubicBezTo>
                        <a:pt x="305071" y="225886"/>
                        <a:pt x="326430" y="266197"/>
                        <a:pt x="326430" y="323052"/>
                      </a:cubicBezTo>
                      <a:cubicBezTo>
                        <a:pt x="326430" y="413488"/>
                        <a:pt x="252352" y="493431"/>
                        <a:pt x="127469" y="493431"/>
                      </a:cubicBezTo>
                      <a:cubicBezTo>
                        <a:pt x="71108" y="493431"/>
                        <a:pt x="24007" y="479973"/>
                        <a:pt x="-1611" y="465775"/>
                      </a:cubicBezTo>
                      <a:lnTo>
                        <a:pt x="17649" y="380585"/>
                      </a:lnTo>
                      <a:cubicBezTo>
                        <a:pt x="50552" y="395876"/>
                        <a:pt x="86294" y="404019"/>
                        <a:pt x="122593" y="404475"/>
                      </a:cubicBezTo>
                      <a:cubicBezTo>
                        <a:pt x="167533" y="404475"/>
                        <a:pt x="215190" y="382067"/>
                        <a:pt x="215190" y="330397"/>
                      </a:cubicBezTo>
                      <a:cubicBezTo>
                        <a:pt x="215190" y="280271"/>
                        <a:pt x="177410" y="249653"/>
                        <a:pt x="84689" y="249653"/>
                      </a:cubicBezTo>
                      <a:cubicBezTo>
                        <a:pt x="63700" y="249412"/>
                        <a:pt x="42650" y="250918"/>
                        <a:pt x="21908" y="254159"/>
                      </a:cubicBezTo>
                      <a:lnTo>
                        <a:pt x="52774" y="-731"/>
                      </a:lnTo>
                      <a:lnTo>
                        <a:pt x="308096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7" name="Google Shape;1007;p11"/>
                <p:cNvSpPr/>
                <p:nvPr/>
              </p:nvSpPr>
              <p:spPr>
                <a:xfrm>
                  <a:off x="3108252" y="7564078"/>
                  <a:ext cx="244749" cy="363295"/>
                </a:xfrm>
                <a:custGeom>
                  <a:rect b="b" l="l" r="r" t="t"/>
                  <a:pathLst>
                    <a:path extrusionOk="0" h="486013" w="327424">
                      <a:moveTo>
                        <a:pt x="325814" y="-731"/>
                      </a:moveTo>
                      <a:lnTo>
                        <a:pt x="325814" y="71186"/>
                      </a:lnTo>
                      <a:lnTo>
                        <a:pt x="134445" y="485283"/>
                      </a:lnTo>
                      <a:lnTo>
                        <a:pt x="19563" y="485283"/>
                      </a:lnTo>
                      <a:lnTo>
                        <a:pt x="210931" y="94398"/>
                      </a:lnTo>
                      <a:lnTo>
                        <a:pt x="210931" y="92854"/>
                      </a:lnTo>
                      <a:lnTo>
                        <a:pt x="-1611" y="92854"/>
                      </a:lnTo>
                      <a:lnTo>
                        <a:pt x="-1611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08" name="Google Shape;1008;p11"/>
                <p:cNvSpPr/>
                <p:nvPr/>
              </p:nvSpPr>
              <p:spPr>
                <a:xfrm>
                  <a:off x="3395180" y="7557940"/>
                  <a:ext cx="261777" cy="375430"/>
                </a:xfrm>
                <a:custGeom>
                  <a:rect b="b" l="l" r="r" t="t"/>
                  <a:pathLst>
                    <a:path extrusionOk="0" h="502248" w="350203">
                      <a:moveTo>
                        <a:pt x="-1611" y="366263"/>
                      </a:moveTo>
                      <a:cubicBezTo>
                        <a:pt x="-1611" y="307927"/>
                        <a:pt x="30489" y="267493"/>
                        <a:pt x="81109" y="244405"/>
                      </a:cubicBezTo>
                      <a:lnTo>
                        <a:pt x="81109" y="242183"/>
                      </a:lnTo>
                      <a:cubicBezTo>
                        <a:pt x="36168" y="218231"/>
                        <a:pt x="14069" y="178661"/>
                        <a:pt x="14069" y="136004"/>
                      </a:cubicBezTo>
                      <a:cubicBezTo>
                        <a:pt x="14069" y="53840"/>
                        <a:pt x="84689" y="-731"/>
                        <a:pt x="177410" y="-731"/>
                      </a:cubicBezTo>
                      <a:cubicBezTo>
                        <a:pt x="285812" y="-731"/>
                        <a:pt x="330752" y="65013"/>
                        <a:pt x="330752" y="124090"/>
                      </a:cubicBezTo>
                      <a:cubicBezTo>
                        <a:pt x="330752" y="165944"/>
                        <a:pt x="309330" y="207058"/>
                        <a:pt x="263711" y="230948"/>
                      </a:cubicBezTo>
                      <a:lnTo>
                        <a:pt x="263711" y="233170"/>
                      </a:lnTo>
                      <a:cubicBezTo>
                        <a:pt x="308652" y="251134"/>
                        <a:pt x="348592" y="291506"/>
                        <a:pt x="348592" y="354288"/>
                      </a:cubicBezTo>
                      <a:cubicBezTo>
                        <a:pt x="348592" y="442502"/>
                        <a:pt x="277972" y="501518"/>
                        <a:pt x="170249" y="501518"/>
                      </a:cubicBezTo>
                      <a:cubicBezTo>
                        <a:pt x="52589" y="501518"/>
                        <a:pt x="-1611" y="432008"/>
                        <a:pt x="-1611" y="366263"/>
                      </a:cubicBezTo>
                      <a:close/>
                      <a:moveTo>
                        <a:pt x="238031" y="362498"/>
                      </a:moveTo>
                      <a:cubicBezTo>
                        <a:pt x="238031" y="319903"/>
                        <a:pt x="208091" y="294593"/>
                        <a:pt x="165249" y="282247"/>
                      </a:cubicBezTo>
                      <a:cubicBezTo>
                        <a:pt x="129630" y="292679"/>
                        <a:pt x="108888" y="319594"/>
                        <a:pt x="108888" y="354720"/>
                      </a:cubicBezTo>
                      <a:cubicBezTo>
                        <a:pt x="107345" y="390654"/>
                        <a:pt x="135247" y="421032"/>
                        <a:pt x="171175" y="422569"/>
                      </a:cubicBezTo>
                      <a:cubicBezTo>
                        <a:pt x="172286" y="422612"/>
                        <a:pt x="173398" y="422637"/>
                        <a:pt x="174509" y="422624"/>
                      </a:cubicBezTo>
                      <a:cubicBezTo>
                        <a:pt x="213030" y="423057"/>
                        <a:pt x="238031" y="396882"/>
                        <a:pt x="238031" y="362498"/>
                      </a:cubicBezTo>
                      <a:close/>
                      <a:moveTo>
                        <a:pt x="116049" y="132301"/>
                      </a:moveTo>
                      <a:cubicBezTo>
                        <a:pt x="116049" y="165204"/>
                        <a:pt x="144569" y="186130"/>
                        <a:pt x="181670" y="198045"/>
                      </a:cubicBezTo>
                      <a:cubicBezTo>
                        <a:pt x="209202" y="189822"/>
                        <a:pt x="228277" y="164734"/>
                        <a:pt x="228771" y="136004"/>
                      </a:cubicBezTo>
                      <a:cubicBezTo>
                        <a:pt x="228771" y="106126"/>
                        <a:pt x="212351" y="76248"/>
                        <a:pt x="172410" y="76248"/>
                      </a:cubicBezTo>
                      <a:cubicBezTo>
                        <a:pt x="135309" y="76248"/>
                        <a:pt x="116049" y="101620"/>
                        <a:pt x="116049" y="1323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09" name="Google Shape;1009;p11"/>
              <p:cNvGrpSpPr/>
              <p:nvPr/>
            </p:nvGrpSpPr>
            <p:grpSpPr>
              <a:xfrm>
                <a:off x="3842299" y="5775823"/>
                <a:ext cx="349063" cy="226629"/>
                <a:chOff x="5815767" y="7550509"/>
                <a:chExt cx="580129" cy="376585"/>
              </a:xfrm>
            </p:grpSpPr>
            <p:sp>
              <p:nvSpPr>
                <p:cNvPr id="1010" name="Google Shape;1010;p11"/>
                <p:cNvSpPr/>
                <p:nvPr/>
              </p:nvSpPr>
              <p:spPr>
                <a:xfrm>
                  <a:off x="5815767" y="7563893"/>
                  <a:ext cx="158921" cy="363156"/>
                </a:xfrm>
                <a:custGeom>
                  <a:rect b="b" l="l" r="r" t="t"/>
                  <a:pathLst>
                    <a:path extrusionOk="0" h="485828" w="212603">
                      <a:moveTo>
                        <a:pt x="106110" y="100447"/>
                      </a:moveTo>
                      <a:lnTo>
                        <a:pt x="104690" y="100447"/>
                      </a:lnTo>
                      <a:lnTo>
                        <a:pt x="16228" y="144524"/>
                      </a:lnTo>
                      <a:lnTo>
                        <a:pt x="-1611" y="59087"/>
                      </a:lnTo>
                      <a:lnTo>
                        <a:pt x="121110" y="-731"/>
                      </a:lnTo>
                      <a:lnTo>
                        <a:pt x="210992" y="-731"/>
                      </a:lnTo>
                      <a:lnTo>
                        <a:pt x="210992" y="485097"/>
                      </a:lnTo>
                      <a:lnTo>
                        <a:pt x="106048" y="48509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1" name="Google Shape;1011;p11"/>
                <p:cNvSpPr/>
                <p:nvPr/>
              </p:nvSpPr>
              <p:spPr>
                <a:xfrm>
                  <a:off x="6101587" y="7550509"/>
                  <a:ext cx="294309" cy="376585"/>
                </a:xfrm>
                <a:custGeom>
                  <a:rect b="b" l="l" r="r" t="t"/>
                  <a:pathLst>
                    <a:path extrusionOk="0" h="503792" w="393724">
                      <a:moveTo>
                        <a:pt x="-1611" y="-546"/>
                      </a:moveTo>
                      <a:lnTo>
                        <a:pt x="106110" y="-546"/>
                      </a:lnTo>
                      <a:lnTo>
                        <a:pt x="106110" y="222244"/>
                      </a:lnTo>
                      <a:lnTo>
                        <a:pt x="108271" y="222244"/>
                      </a:lnTo>
                      <a:cubicBezTo>
                        <a:pt x="118951" y="202798"/>
                        <a:pt x="130372" y="184834"/>
                        <a:pt x="141051" y="166686"/>
                      </a:cubicBezTo>
                      <a:lnTo>
                        <a:pt x="250192" y="-731"/>
                      </a:lnTo>
                      <a:lnTo>
                        <a:pt x="383533" y="-731"/>
                      </a:lnTo>
                      <a:lnTo>
                        <a:pt x="224512" y="213786"/>
                      </a:lnTo>
                      <a:lnTo>
                        <a:pt x="392113" y="503061"/>
                      </a:lnTo>
                      <a:lnTo>
                        <a:pt x="265131" y="503061"/>
                      </a:lnTo>
                      <a:lnTo>
                        <a:pt x="147471" y="285580"/>
                      </a:lnTo>
                      <a:lnTo>
                        <a:pt x="106110" y="338608"/>
                      </a:lnTo>
                      <a:lnTo>
                        <a:pt x="106110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1012" name="Google Shape;1012;p11"/>
              <p:cNvGrpSpPr/>
              <p:nvPr/>
            </p:nvGrpSpPr>
            <p:grpSpPr>
              <a:xfrm>
                <a:off x="5321810" y="5773920"/>
                <a:ext cx="362837" cy="230434"/>
                <a:chOff x="8525636" y="7550463"/>
                <a:chExt cx="603020" cy="382908"/>
              </a:xfrm>
            </p:grpSpPr>
            <p:sp>
              <p:nvSpPr>
                <p:cNvPr id="1013" name="Google Shape;1013;p11"/>
                <p:cNvSpPr/>
                <p:nvPr/>
              </p:nvSpPr>
              <p:spPr>
                <a:xfrm>
                  <a:off x="8525636" y="7563986"/>
                  <a:ext cx="245258" cy="369385"/>
                </a:xfrm>
                <a:custGeom>
                  <a:rect b="b" l="l" r="r" t="t"/>
                  <a:pathLst>
                    <a:path extrusionOk="0" h="494161" w="328104">
                      <a:moveTo>
                        <a:pt x="307912" y="92792"/>
                      </a:moveTo>
                      <a:lnTo>
                        <a:pt x="128210" y="92792"/>
                      </a:lnTo>
                      <a:lnTo>
                        <a:pt x="118211" y="167549"/>
                      </a:lnTo>
                      <a:cubicBezTo>
                        <a:pt x="128149" y="166284"/>
                        <a:pt x="138150" y="165784"/>
                        <a:pt x="148150" y="166068"/>
                      </a:cubicBezTo>
                      <a:cubicBezTo>
                        <a:pt x="192412" y="166068"/>
                        <a:pt x="237353" y="176500"/>
                        <a:pt x="270131" y="201193"/>
                      </a:cubicBezTo>
                      <a:cubicBezTo>
                        <a:pt x="305073" y="225886"/>
                        <a:pt x="326493" y="266258"/>
                        <a:pt x="326493" y="323052"/>
                      </a:cubicBezTo>
                      <a:cubicBezTo>
                        <a:pt x="326493" y="413488"/>
                        <a:pt x="252415" y="493431"/>
                        <a:pt x="127470" y="493431"/>
                      </a:cubicBezTo>
                      <a:cubicBezTo>
                        <a:pt x="71109" y="493431"/>
                        <a:pt x="24070" y="479973"/>
                        <a:pt x="-1611" y="465775"/>
                      </a:cubicBezTo>
                      <a:lnTo>
                        <a:pt x="17650" y="380585"/>
                      </a:lnTo>
                      <a:cubicBezTo>
                        <a:pt x="50553" y="395870"/>
                        <a:pt x="86294" y="404013"/>
                        <a:pt x="122593" y="404475"/>
                      </a:cubicBezTo>
                      <a:cubicBezTo>
                        <a:pt x="167534" y="404475"/>
                        <a:pt x="215191" y="382067"/>
                        <a:pt x="215191" y="330397"/>
                      </a:cubicBezTo>
                      <a:cubicBezTo>
                        <a:pt x="215191" y="280333"/>
                        <a:pt x="177410" y="249653"/>
                        <a:pt x="84689" y="249653"/>
                      </a:cubicBezTo>
                      <a:cubicBezTo>
                        <a:pt x="63701" y="249412"/>
                        <a:pt x="42651" y="250918"/>
                        <a:pt x="21909" y="254159"/>
                      </a:cubicBezTo>
                      <a:lnTo>
                        <a:pt x="52775" y="-731"/>
                      </a:lnTo>
                      <a:lnTo>
                        <a:pt x="308097" y="-7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14" name="Google Shape;1014;p11"/>
                <p:cNvSpPr/>
                <p:nvPr/>
              </p:nvSpPr>
              <p:spPr>
                <a:xfrm>
                  <a:off x="8834394" y="7550463"/>
                  <a:ext cx="294262" cy="376584"/>
                </a:xfrm>
                <a:custGeom>
                  <a:rect b="b" l="l" r="r" t="t"/>
                  <a:pathLst>
                    <a:path extrusionOk="0" h="503791" w="393662">
                      <a:moveTo>
                        <a:pt x="-1611" y="-484"/>
                      </a:moveTo>
                      <a:lnTo>
                        <a:pt x="106048" y="-484"/>
                      </a:lnTo>
                      <a:lnTo>
                        <a:pt x="106048" y="222305"/>
                      </a:lnTo>
                      <a:lnTo>
                        <a:pt x="108209" y="222305"/>
                      </a:lnTo>
                      <a:cubicBezTo>
                        <a:pt x="118889" y="202860"/>
                        <a:pt x="130308" y="184896"/>
                        <a:pt x="140988" y="166747"/>
                      </a:cubicBezTo>
                      <a:lnTo>
                        <a:pt x="250130" y="-731"/>
                      </a:lnTo>
                      <a:lnTo>
                        <a:pt x="383532" y="-731"/>
                      </a:lnTo>
                      <a:lnTo>
                        <a:pt x="224449" y="213786"/>
                      </a:lnTo>
                      <a:lnTo>
                        <a:pt x="392051" y="503061"/>
                      </a:lnTo>
                      <a:lnTo>
                        <a:pt x="265131" y="503061"/>
                      </a:lnTo>
                      <a:lnTo>
                        <a:pt x="147408" y="285580"/>
                      </a:lnTo>
                      <a:lnTo>
                        <a:pt x="106048" y="338608"/>
                      </a:lnTo>
                      <a:lnTo>
                        <a:pt x="106048" y="503061"/>
                      </a:lnTo>
                      <a:lnTo>
                        <a:pt x="-1611" y="5030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015" name="Google Shape;1015;p11"/>
              <p:cNvSpPr/>
              <p:nvPr/>
            </p:nvSpPr>
            <p:spPr>
              <a:xfrm>
                <a:off x="4565669" y="5711861"/>
                <a:ext cx="373696" cy="354901"/>
              </a:xfrm>
              <a:custGeom>
                <a:rect b="b" l="l" r="r" t="t"/>
                <a:pathLst>
                  <a:path extrusionOk="0" h="531687" w="559844">
                    <a:moveTo>
                      <a:pt x="130612" y="15"/>
                    </a:moveTo>
                    <a:cubicBezTo>
                      <a:pt x="181472" y="15"/>
                      <a:pt x="234455" y="36567"/>
                      <a:pt x="263485" y="93473"/>
                    </a:cubicBezTo>
                    <a:cubicBezTo>
                      <a:pt x="266669" y="99625"/>
                      <a:pt x="272992" y="103493"/>
                      <a:pt x="279915" y="103488"/>
                    </a:cubicBezTo>
                    <a:cubicBezTo>
                      <a:pt x="286838" y="103493"/>
                      <a:pt x="293160" y="99625"/>
                      <a:pt x="296344" y="93473"/>
                    </a:cubicBezTo>
                    <a:cubicBezTo>
                      <a:pt x="328512" y="30752"/>
                      <a:pt x="389619" y="-7277"/>
                      <a:pt x="445001" y="1169"/>
                    </a:cubicBezTo>
                    <a:cubicBezTo>
                      <a:pt x="506475" y="10537"/>
                      <a:pt x="538090" y="73720"/>
                      <a:pt x="546305" y="92827"/>
                    </a:cubicBezTo>
                    <a:cubicBezTo>
                      <a:pt x="589318" y="193069"/>
                      <a:pt x="518752" y="304988"/>
                      <a:pt x="488615" y="352801"/>
                    </a:cubicBezTo>
                    <a:cubicBezTo>
                      <a:pt x="428340" y="448613"/>
                      <a:pt x="343051" y="502611"/>
                      <a:pt x="279869" y="531687"/>
                    </a:cubicBezTo>
                    <a:cubicBezTo>
                      <a:pt x="216778" y="502704"/>
                      <a:pt x="131489" y="448613"/>
                      <a:pt x="71214" y="352801"/>
                    </a:cubicBezTo>
                    <a:cubicBezTo>
                      <a:pt x="41215" y="305127"/>
                      <a:pt x="-29489" y="193023"/>
                      <a:pt x="13523" y="92827"/>
                    </a:cubicBezTo>
                    <a:cubicBezTo>
                      <a:pt x="21970" y="73720"/>
                      <a:pt x="53539" y="10399"/>
                      <a:pt x="115058" y="1169"/>
                    </a:cubicBezTo>
                    <a:cubicBezTo>
                      <a:pt x="120228" y="389"/>
                      <a:pt x="125397" y="6"/>
                      <a:pt x="130612" y="1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16" name="Google Shape;1016;p11"/>
          <p:cNvSpPr txBox="1"/>
          <p:nvPr>
            <p:ph idx="1" type="subTitle"/>
          </p:nvPr>
        </p:nvSpPr>
        <p:spPr>
          <a:xfrm>
            <a:off x="526203" y="1456800"/>
            <a:ext cx="3772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017" name="Google Shape;1017;p11"/>
          <p:cNvSpPr txBox="1"/>
          <p:nvPr>
            <p:ph idx="2" type="body"/>
          </p:nvPr>
        </p:nvSpPr>
        <p:spPr>
          <a:xfrm>
            <a:off x="526200" y="1785263"/>
            <a:ext cx="37722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018" name="Google Shape;1018;p11"/>
          <p:cNvSpPr txBox="1"/>
          <p:nvPr>
            <p:ph idx="3" type="subTitle"/>
          </p:nvPr>
        </p:nvSpPr>
        <p:spPr>
          <a:xfrm>
            <a:off x="534603" y="3358406"/>
            <a:ext cx="3763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019" name="Google Shape;1019;p11"/>
          <p:cNvSpPr txBox="1"/>
          <p:nvPr>
            <p:ph idx="4" type="body"/>
          </p:nvPr>
        </p:nvSpPr>
        <p:spPr>
          <a:xfrm>
            <a:off x="534600" y="3678297"/>
            <a:ext cx="37638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020" name="Google Shape;1020;p11"/>
          <p:cNvSpPr txBox="1"/>
          <p:nvPr>
            <p:ph idx="5" type="subTitle"/>
          </p:nvPr>
        </p:nvSpPr>
        <p:spPr>
          <a:xfrm>
            <a:off x="4853788" y="1456800"/>
            <a:ext cx="37722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021" name="Google Shape;1021;p11"/>
          <p:cNvSpPr txBox="1"/>
          <p:nvPr>
            <p:ph idx="6" type="body"/>
          </p:nvPr>
        </p:nvSpPr>
        <p:spPr>
          <a:xfrm>
            <a:off x="4853784" y="1785263"/>
            <a:ext cx="37722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1022" name="Google Shape;1022;p11"/>
          <p:cNvSpPr txBox="1"/>
          <p:nvPr>
            <p:ph idx="7" type="subTitle"/>
          </p:nvPr>
        </p:nvSpPr>
        <p:spPr>
          <a:xfrm>
            <a:off x="4862188" y="3358406"/>
            <a:ext cx="37638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1"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400"/>
            </a:lvl9pPr>
          </a:lstStyle>
          <a:p/>
        </p:txBody>
      </p:sp>
      <p:sp>
        <p:nvSpPr>
          <p:cNvPr id="1023" name="Google Shape;1023;p11"/>
          <p:cNvSpPr txBox="1"/>
          <p:nvPr>
            <p:ph idx="8" type="body"/>
          </p:nvPr>
        </p:nvSpPr>
        <p:spPr>
          <a:xfrm>
            <a:off x="4862184" y="3678297"/>
            <a:ext cx="37638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8 Team">
  <p:cSld name="CUSTOM_8_1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12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6" name="Google Shape;1026;p12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7" name="Google Shape;1027;p12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028" name="Google Shape;1028;p12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12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12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12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2" name="Google Shape;1032;p12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12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12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12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12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12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12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12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12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12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12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12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12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12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12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12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12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12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12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12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2" name="Google Shape;1052;p12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1053" name="Google Shape;1053;p12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12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12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12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12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12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12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12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12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12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12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12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12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12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12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12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12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12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12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12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12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12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12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12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77" name="Google Shape;1077;p12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8" name="Google Shape;1078;p12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9" name="Google Shape;1079;p12"/>
          <p:cNvSpPr/>
          <p:nvPr/>
        </p:nvSpPr>
        <p:spPr>
          <a:xfrm>
            <a:off x="8412454" y="4759019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0" name="Google Shape;1080;p12"/>
          <p:cNvSpPr/>
          <p:nvPr/>
        </p:nvSpPr>
        <p:spPr>
          <a:xfrm>
            <a:off x="8412454" y="4918414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1" name="Google Shape;1081;p12"/>
          <p:cNvSpPr txBox="1"/>
          <p:nvPr>
            <p:ph idx="1" type="subTitle"/>
          </p:nvPr>
        </p:nvSpPr>
        <p:spPr>
          <a:xfrm>
            <a:off x="891789" y="30155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82" name="Google Shape;1082;p12"/>
          <p:cNvSpPr txBox="1"/>
          <p:nvPr>
            <p:ph idx="2" type="subTitle"/>
          </p:nvPr>
        </p:nvSpPr>
        <p:spPr>
          <a:xfrm>
            <a:off x="3534977" y="30155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83" name="Google Shape;1083;p12"/>
          <p:cNvSpPr txBox="1"/>
          <p:nvPr>
            <p:ph idx="3" type="subTitle"/>
          </p:nvPr>
        </p:nvSpPr>
        <p:spPr>
          <a:xfrm>
            <a:off x="6178164" y="3015506"/>
            <a:ext cx="19941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084" name="Google Shape;1084;p12"/>
          <p:cNvSpPr txBox="1"/>
          <p:nvPr>
            <p:ph type="title"/>
          </p:nvPr>
        </p:nvSpPr>
        <p:spPr>
          <a:xfrm>
            <a:off x="891788" y="502181"/>
            <a:ext cx="72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085" name="Google Shape;1085;p12"/>
          <p:cNvSpPr txBox="1"/>
          <p:nvPr>
            <p:ph idx="4" type="body"/>
          </p:nvPr>
        </p:nvSpPr>
        <p:spPr>
          <a:xfrm>
            <a:off x="891788" y="3343969"/>
            <a:ext cx="19941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086" name="Google Shape;1086;p12"/>
          <p:cNvSpPr txBox="1"/>
          <p:nvPr>
            <p:ph idx="5" type="body"/>
          </p:nvPr>
        </p:nvSpPr>
        <p:spPr>
          <a:xfrm>
            <a:off x="3534975" y="3335397"/>
            <a:ext cx="1994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1087" name="Google Shape;1087;p12"/>
          <p:cNvSpPr txBox="1"/>
          <p:nvPr>
            <p:ph idx="6" type="body"/>
          </p:nvPr>
        </p:nvSpPr>
        <p:spPr>
          <a:xfrm>
            <a:off x="6178163" y="3325475"/>
            <a:ext cx="1994100" cy="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0 Text and Image">
  <p:cSld name="CUSTOM_9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13"/>
          <p:cNvSpPr/>
          <p:nvPr/>
        </p:nvSpPr>
        <p:spPr>
          <a:xfrm flipH="1">
            <a:off x="17972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0" name="Google Shape;1090;p13"/>
          <p:cNvSpPr/>
          <p:nvPr/>
        </p:nvSpPr>
        <p:spPr>
          <a:xfrm flipH="1">
            <a:off x="7087938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1" name="Google Shape;1091;p13"/>
          <p:cNvGrpSpPr/>
          <p:nvPr/>
        </p:nvGrpSpPr>
        <p:grpSpPr>
          <a:xfrm flipH="1">
            <a:off x="199982" y="181763"/>
            <a:ext cx="329504" cy="1024279"/>
            <a:chOff x="11509980" y="242351"/>
            <a:chExt cx="439339" cy="1365706"/>
          </a:xfrm>
        </p:grpSpPr>
        <p:sp>
          <p:nvSpPr>
            <p:cNvPr id="1092" name="Google Shape;1092;p13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13"/>
          <p:cNvGrpSpPr/>
          <p:nvPr/>
        </p:nvGrpSpPr>
        <p:grpSpPr>
          <a:xfrm flipH="1">
            <a:off x="8639474" y="3903568"/>
            <a:ext cx="329505" cy="1024279"/>
            <a:chOff x="257323" y="5204757"/>
            <a:chExt cx="439340" cy="1365706"/>
          </a:xfrm>
        </p:grpSpPr>
        <p:sp>
          <p:nvSpPr>
            <p:cNvPr id="1117" name="Google Shape;1117;p13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13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13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41" name="Google Shape;1141;p13"/>
          <p:cNvSpPr/>
          <p:nvPr/>
        </p:nvSpPr>
        <p:spPr>
          <a:xfrm flipH="1">
            <a:off x="8369038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2" name="Google Shape;1142;p13"/>
          <p:cNvSpPr/>
          <p:nvPr/>
        </p:nvSpPr>
        <p:spPr>
          <a:xfrm flipH="1">
            <a:off x="8369038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3" name="Google Shape;1143;p13"/>
          <p:cNvSpPr/>
          <p:nvPr/>
        </p:nvSpPr>
        <p:spPr>
          <a:xfrm flipH="1">
            <a:off x="7920755" y="4698494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4" name="Google Shape;1144;p13"/>
          <p:cNvSpPr/>
          <p:nvPr/>
        </p:nvSpPr>
        <p:spPr>
          <a:xfrm flipH="1">
            <a:off x="7920755" y="4857889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5" name="Google Shape;1145;p13"/>
          <p:cNvSpPr txBox="1"/>
          <p:nvPr>
            <p:ph type="title"/>
          </p:nvPr>
        </p:nvSpPr>
        <p:spPr>
          <a:xfrm>
            <a:off x="5037281" y="1126078"/>
            <a:ext cx="3343800" cy="17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2pPr>
            <a:lvl3pPr lvl="2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3pPr>
            <a:lvl4pPr lvl="3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4pPr>
            <a:lvl5pPr lvl="4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5pPr>
            <a:lvl6pPr lvl="5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6pPr>
            <a:lvl7pPr lvl="6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7pPr>
            <a:lvl8pPr lvl="7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8pPr>
            <a:lvl9pPr lvl="8" rtl="0">
              <a:spcBef>
                <a:spcPts val="0"/>
              </a:spcBef>
              <a:spcAft>
                <a:spcPts val="0"/>
              </a:spcAft>
              <a:buSzPts val="11300"/>
              <a:buNone/>
              <a:defRPr sz="11300"/>
            </a:lvl9pPr>
          </a:lstStyle>
          <a:p/>
        </p:txBody>
      </p:sp>
      <p:sp>
        <p:nvSpPr>
          <p:cNvPr id="1146" name="Google Shape;1146;p13"/>
          <p:cNvSpPr txBox="1"/>
          <p:nvPr>
            <p:ph idx="1" type="subTitle"/>
          </p:nvPr>
        </p:nvSpPr>
        <p:spPr>
          <a:xfrm>
            <a:off x="5037281" y="3603159"/>
            <a:ext cx="33438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147" name="Google Shape;1147;p13"/>
          <p:cNvGrpSpPr/>
          <p:nvPr/>
        </p:nvGrpSpPr>
        <p:grpSpPr>
          <a:xfrm>
            <a:off x="1166063" y="105788"/>
            <a:ext cx="3712703" cy="4966021"/>
            <a:chOff x="835825" y="118325"/>
            <a:chExt cx="4950271" cy="6621361"/>
          </a:xfrm>
        </p:grpSpPr>
        <p:sp>
          <p:nvSpPr>
            <p:cNvPr id="1148" name="Google Shape;1148;p13"/>
            <p:cNvSpPr/>
            <p:nvPr/>
          </p:nvSpPr>
          <p:spPr>
            <a:xfrm>
              <a:off x="988796" y="228186"/>
              <a:ext cx="4797300" cy="6511500"/>
            </a:xfrm>
            <a:prstGeom prst="roundRect">
              <a:avLst>
                <a:gd fmla="val 269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13"/>
            <p:cNvSpPr/>
            <p:nvPr/>
          </p:nvSpPr>
          <p:spPr>
            <a:xfrm>
              <a:off x="835825" y="118325"/>
              <a:ext cx="4797300" cy="6511500"/>
            </a:xfrm>
            <a:prstGeom prst="roundRect">
              <a:avLst>
                <a:gd fmla="val 227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13"/>
            <p:cNvSpPr/>
            <p:nvPr/>
          </p:nvSpPr>
          <p:spPr>
            <a:xfrm>
              <a:off x="1040799" y="1140500"/>
              <a:ext cx="4387200" cy="4387200"/>
            </a:xfrm>
            <a:prstGeom prst="roundRect">
              <a:avLst>
                <a:gd fmla="val 628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13"/>
            <p:cNvSpPr/>
            <p:nvPr/>
          </p:nvSpPr>
          <p:spPr>
            <a:xfrm>
              <a:off x="1040799" y="1140612"/>
              <a:ext cx="4393936" cy="4393823"/>
            </a:xfrm>
            <a:custGeom>
              <a:rect b="b" l="l" r="r" t="t"/>
              <a:pathLst>
                <a:path extrusionOk="0" h="3480256" w="3480345">
                  <a:moveTo>
                    <a:pt x="3480342" y="42147"/>
                  </a:moveTo>
                  <a:lnTo>
                    <a:pt x="3480342" y="115638"/>
                  </a:lnTo>
                  <a:lnTo>
                    <a:pt x="154391" y="115638"/>
                  </a:lnTo>
                  <a:cubicBezTo>
                    <a:pt x="131120" y="115737"/>
                    <a:pt x="112287" y="134605"/>
                    <a:pt x="112243" y="157876"/>
                  </a:cubicBezTo>
                  <a:lnTo>
                    <a:pt x="112243" y="3480255"/>
                  </a:lnTo>
                  <a:lnTo>
                    <a:pt x="42234" y="3480255"/>
                  </a:lnTo>
                  <a:cubicBezTo>
                    <a:pt x="18963" y="3480211"/>
                    <a:pt x="95" y="3461378"/>
                    <a:pt x="-3" y="3438107"/>
                  </a:cubicBezTo>
                  <a:lnTo>
                    <a:pt x="-3" y="42147"/>
                  </a:lnTo>
                  <a:cubicBezTo>
                    <a:pt x="95" y="18876"/>
                    <a:pt x="18963" y="44"/>
                    <a:pt x="42234" y="-1"/>
                  </a:cubicBezTo>
                  <a:lnTo>
                    <a:pt x="3438105" y="-1"/>
                  </a:lnTo>
                  <a:cubicBezTo>
                    <a:pt x="3461376" y="44"/>
                    <a:pt x="3480244" y="18876"/>
                    <a:pt x="3480342" y="4214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13"/>
            <p:cNvSpPr/>
            <p:nvPr/>
          </p:nvSpPr>
          <p:spPr>
            <a:xfrm>
              <a:off x="1041321" y="5747780"/>
              <a:ext cx="352956" cy="290629"/>
            </a:xfrm>
            <a:custGeom>
              <a:rect b="b" l="l" r="r" t="t"/>
              <a:pathLst>
                <a:path extrusionOk="0" h="230201" w="279569">
                  <a:moveTo>
                    <a:pt x="258901" y="121615"/>
                  </a:moveTo>
                  <a:lnTo>
                    <a:pt x="139779" y="230201"/>
                  </a:lnTo>
                  <a:lnTo>
                    <a:pt x="20747" y="121615"/>
                  </a:lnTo>
                  <a:cubicBezTo>
                    <a:pt x="-2828" y="96791"/>
                    <a:pt x="-7025" y="46517"/>
                    <a:pt x="11817" y="24371"/>
                  </a:cubicBezTo>
                  <a:cubicBezTo>
                    <a:pt x="55305" y="-26617"/>
                    <a:pt x="139512" y="8208"/>
                    <a:pt x="139512" y="75181"/>
                  </a:cubicBezTo>
                  <a:cubicBezTo>
                    <a:pt x="139512" y="8208"/>
                    <a:pt x="223808" y="-26617"/>
                    <a:pt x="267385" y="24371"/>
                  </a:cubicBezTo>
                  <a:cubicBezTo>
                    <a:pt x="286673" y="46517"/>
                    <a:pt x="282476" y="96791"/>
                    <a:pt x="258901" y="1216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13"/>
            <p:cNvSpPr/>
            <p:nvPr/>
          </p:nvSpPr>
          <p:spPr>
            <a:xfrm>
              <a:off x="1475829" y="5733658"/>
              <a:ext cx="318639" cy="319203"/>
            </a:xfrm>
            <a:custGeom>
              <a:rect b="b" l="l" r="r" t="t"/>
              <a:pathLst>
                <a:path extrusionOk="0" h="252834" w="252387">
                  <a:moveTo>
                    <a:pt x="230221" y="252833"/>
                  </a:moveTo>
                  <a:cubicBezTo>
                    <a:pt x="228292" y="252824"/>
                    <a:pt x="226363" y="252556"/>
                    <a:pt x="224506" y="252029"/>
                  </a:cubicBezTo>
                  <a:lnTo>
                    <a:pt x="180840" y="239885"/>
                  </a:lnTo>
                  <a:cubicBezTo>
                    <a:pt x="177804" y="241403"/>
                    <a:pt x="174678" y="242742"/>
                    <a:pt x="171463" y="243993"/>
                  </a:cubicBezTo>
                  <a:cubicBezTo>
                    <a:pt x="106411" y="268987"/>
                    <a:pt x="33419" y="236509"/>
                    <a:pt x="8425" y="171466"/>
                  </a:cubicBezTo>
                  <a:cubicBezTo>
                    <a:pt x="-16569" y="106413"/>
                    <a:pt x="15908" y="33422"/>
                    <a:pt x="80952" y="8427"/>
                  </a:cubicBezTo>
                  <a:cubicBezTo>
                    <a:pt x="146005" y="-16567"/>
                    <a:pt x="218996" y="15911"/>
                    <a:pt x="243990" y="80954"/>
                  </a:cubicBezTo>
                  <a:cubicBezTo>
                    <a:pt x="256751" y="114173"/>
                    <a:pt x="254893" y="151231"/>
                    <a:pt x="238883" y="183003"/>
                  </a:cubicBezTo>
                  <a:lnTo>
                    <a:pt x="250134" y="226848"/>
                  </a:lnTo>
                  <a:cubicBezTo>
                    <a:pt x="252000" y="234045"/>
                    <a:pt x="249848" y="241680"/>
                    <a:pt x="244508" y="246850"/>
                  </a:cubicBezTo>
                  <a:cubicBezTo>
                    <a:pt x="240722" y="250645"/>
                    <a:pt x="235588" y="252798"/>
                    <a:pt x="230221" y="252833"/>
                  </a:cubicBezTo>
                  <a:close/>
                  <a:moveTo>
                    <a:pt x="179143" y="221043"/>
                  </a:moveTo>
                  <a:lnTo>
                    <a:pt x="229328" y="235063"/>
                  </a:lnTo>
                  <a:cubicBezTo>
                    <a:pt x="230355" y="235331"/>
                    <a:pt x="231444" y="235018"/>
                    <a:pt x="232185" y="234259"/>
                  </a:cubicBezTo>
                  <a:cubicBezTo>
                    <a:pt x="232962" y="233527"/>
                    <a:pt x="233275" y="232429"/>
                    <a:pt x="232989" y="231401"/>
                  </a:cubicBezTo>
                  <a:lnTo>
                    <a:pt x="220041" y="180949"/>
                  </a:lnTo>
                  <a:lnTo>
                    <a:pt x="221738" y="177823"/>
                  </a:lnTo>
                  <a:cubicBezTo>
                    <a:pt x="250205" y="125210"/>
                    <a:pt x="230623" y="59478"/>
                    <a:pt x="178009" y="31011"/>
                  </a:cubicBezTo>
                  <a:cubicBezTo>
                    <a:pt x="175518" y="29662"/>
                    <a:pt x="172981" y="28421"/>
                    <a:pt x="170392" y="27269"/>
                  </a:cubicBezTo>
                  <a:cubicBezTo>
                    <a:pt x="115698" y="2909"/>
                    <a:pt x="51618" y="27501"/>
                    <a:pt x="27258" y="82187"/>
                  </a:cubicBezTo>
                  <a:cubicBezTo>
                    <a:pt x="2898" y="136881"/>
                    <a:pt x="27490" y="200960"/>
                    <a:pt x="82175" y="225321"/>
                  </a:cubicBezTo>
                  <a:cubicBezTo>
                    <a:pt x="108473" y="237036"/>
                    <a:pt x="138343" y="237813"/>
                    <a:pt x="165213" y="227472"/>
                  </a:cubicBezTo>
                  <a:cubicBezTo>
                    <a:pt x="168910" y="226080"/>
                    <a:pt x="172517" y="224472"/>
                    <a:pt x="176018" y="2226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13"/>
            <p:cNvSpPr/>
            <p:nvPr/>
          </p:nvSpPr>
          <p:spPr>
            <a:xfrm>
              <a:off x="2005186" y="5737334"/>
              <a:ext cx="195257" cy="311885"/>
            </a:xfrm>
            <a:custGeom>
              <a:rect b="b" l="l" r="r" t="t"/>
              <a:pathLst>
                <a:path extrusionOk="0" h="247038" w="154659">
                  <a:moveTo>
                    <a:pt x="20657" y="246971"/>
                  </a:moveTo>
                  <a:cubicBezTo>
                    <a:pt x="20068" y="247060"/>
                    <a:pt x="19461" y="247060"/>
                    <a:pt x="18872" y="246971"/>
                  </a:cubicBezTo>
                  <a:cubicBezTo>
                    <a:pt x="15032" y="246158"/>
                    <a:pt x="12165" y="242935"/>
                    <a:pt x="11817" y="239024"/>
                  </a:cubicBezTo>
                  <a:lnTo>
                    <a:pt x="30" y="98828"/>
                  </a:lnTo>
                  <a:cubicBezTo>
                    <a:pt x="-256" y="95506"/>
                    <a:pt x="1324" y="92309"/>
                    <a:pt x="4137" y="90523"/>
                  </a:cubicBezTo>
                  <a:lnTo>
                    <a:pt x="141208" y="1226"/>
                  </a:lnTo>
                  <a:cubicBezTo>
                    <a:pt x="145459" y="-1265"/>
                    <a:pt x="150932" y="155"/>
                    <a:pt x="153433" y="4414"/>
                  </a:cubicBezTo>
                  <a:cubicBezTo>
                    <a:pt x="154924" y="6959"/>
                    <a:pt x="155058" y="10075"/>
                    <a:pt x="153799" y="12745"/>
                  </a:cubicBezTo>
                  <a:lnTo>
                    <a:pt x="28783" y="242060"/>
                  </a:lnTo>
                  <a:cubicBezTo>
                    <a:pt x="27239" y="245123"/>
                    <a:pt x="24086" y="247025"/>
                    <a:pt x="20657" y="246971"/>
                  </a:cubicBezTo>
                  <a:close/>
                  <a:moveTo>
                    <a:pt x="18336" y="102042"/>
                  </a:moveTo>
                  <a:lnTo>
                    <a:pt x="27265" y="207323"/>
                  </a:lnTo>
                  <a:lnTo>
                    <a:pt x="121384" y="3515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13"/>
            <p:cNvSpPr/>
            <p:nvPr/>
          </p:nvSpPr>
          <p:spPr>
            <a:xfrm>
              <a:off x="1865049" y="5737305"/>
              <a:ext cx="332839" cy="134834"/>
            </a:xfrm>
            <a:custGeom>
              <a:rect b="b" l="l" r="r" t="t"/>
              <a:pathLst>
                <a:path extrusionOk="0" h="106799" w="263635">
                  <a:moveTo>
                    <a:pt x="120132" y="106798"/>
                  </a:moveTo>
                  <a:cubicBezTo>
                    <a:pt x="118132" y="106816"/>
                    <a:pt x="116176" y="106155"/>
                    <a:pt x="114596" y="104923"/>
                  </a:cubicBezTo>
                  <a:lnTo>
                    <a:pt x="3421" y="16608"/>
                  </a:lnTo>
                  <a:cubicBezTo>
                    <a:pt x="429" y="14269"/>
                    <a:pt x="-749" y="10295"/>
                    <a:pt x="474" y="6696"/>
                  </a:cubicBezTo>
                  <a:cubicBezTo>
                    <a:pt x="1733" y="3097"/>
                    <a:pt x="5144" y="686"/>
                    <a:pt x="8957" y="713"/>
                  </a:cubicBezTo>
                  <a:lnTo>
                    <a:pt x="254702" y="-1"/>
                  </a:lnTo>
                  <a:lnTo>
                    <a:pt x="254702" y="-1"/>
                  </a:lnTo>
                  <a:cubicBezTo>
                    <a:pt x="259632" y="-1"/>
                    <a:pt x="263632" y="3999"/>
                    <a:pt x="263632" y="8929"/>
                  </a:cubicBezTo>
                  <a:cubicBezTo>
                    <a:pt x="263632" y="13858"/>
                    <a:pt x="259632" y="17858"/>
                    <a:pt x="254702" y="17858"/>
                  </a:cubicBezTo>
                  <a:lnTo>
                    <a:pt x="34407" y="18483"/>
                  </a:lnTo>
                  <a:lnTo>
                    <a:pt x="125579" y="90903"/>
                  </a:lnTo>
                  <a:cubicBezTo>
                    <a:pt x="129410" y="93966"/>
                    <a:pt x="130044" y="99556"/>
                    <a:pt x="127008" y="103405"/>
                  </a:cubicBezTo>
                  <a:cubicBezTo>
                    <a:pt x="125347" y="105512"/>
                    <a:pt x="122820" y="106762"/>
                    <a:pt x="120132" y="1067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13"/>
            <p:cNvSpPr/>
            <p:nvPr/>
          </p:nvSpPr>
          <p:spPr>
            <a:xfrm rot="10800000">
              <a:off x="1078657" y="6183429"/>
              <a:ext cx="1370400" cy="78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13"/>
            <p:cNvSpPr/>
            <p:nvPr/>
          </p:nvSpPr>
          <p:spPr>
            <a:xfrm rot="10800000">
              <a:off x="2605769" y="6183429"/>
              <a:ext cx="390900" cy="78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13"/>
            <p:cNvSpPr/>
            <p:nvPr/>
          </p:nvSpPr>
          <p:spPr>
            <a:xfrm>
              <a:off x="5062851" y="5704886"/>
              <a:ext cx="321752" cy="355122"/>
            </a:xfrm>
            <a:custGeom>
              <a:rect b="b" l="l" r="r" t="t"/>
              <a:pathLst>
                <a:path extrusionOk="0" h="281285" w="254853">
                  <a:moveTo>
                    <a:pt x="254853" y="281285"/>
                  </a:moveTo>
                  <a:lnTo>
                    <a:pt x="127426" y="201900"/>
                  </a:lnTo>
                  <a:lnTo>
                    <a:pt x="0" y="281285"/>
                  </a:lnTo>
                  <a:lnTo>
                    <a:pt x="0" y="0"/>
                  </a:lnTo>
                  <a:lnTo>
                    <a:pt x="254853" y="0"/>
                  </a:lnTo>
                  <a:lnTo>
                    <a:pt x="254853" y="28128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13"/>
            <p:cNvSpPr/>
            <p:nvPr/>
          </p:nvSpPr>
          <p:spPr>
            <a:xfrm rot="10800000">
              <a:off x="1763820" y="522915"/>
              <a:ext cx="1370400" cy="783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13"/>
            <p:cNvSpPr/>
            <p:nvPr/>
          </p:nvSpPr>
          <p:spPr>
            <a:xfrm>
              <a:off x="1763670" y="678883"/>
              <a:ext cx="966000" cy="50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13"/>
            <p:cNvSpPr/>
            <p:nvPr/>
          </p:nvSpPr>
          <p:spPr>
            <a:xfrm>
              <a:off x="1095279" y="372264"/>
              <a:ext cx="558275" cy="558275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13"/>
            <p:cNvSpPr/>
            <p:nvPr/>
          </p:nvSpPr>
          <p:spPr>
            <a:xfrm>
              <a:off x="1283820" y="432710"/>
              <a:ext cx="180830" cy="180830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13"/>
            <p:cNvSpPr/>
            <p:nvPr/>
          </p:nvSpPr>
          <p:spPr>
            <a:xfrm>
              <a:off x="1217634" y="650855"/>
              <a:ext cx="313409" cy="279134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13"/>
            <p:cNvSpPr/>
            <p:nvPr/>
          </p:nvSpPr>
          <p:spPr>
            <a:xfrm>
              <a:off x="1078606" y="6346330"/>
              <a:ext cx="966000" cy="50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1 Background image">
  <p:cSld name="CUSTOM_10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4"/>
          <p:cNvSpPr/>
          <p:nvPr/>
        </p:nvSpPr>
        <p:spPr>
          <a:xfrm>
            <a:off x="15975" y="0"/>
            <a:ext cx="247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14"/>
          <p:cNvSpPr/>
          <p:nvPr/>
        </p:nvSpPr>
        <p:spPr>
          <a:xfrm>
            <a:off x="154238" y="4390200"/>
            <a:ext cx="8989800" cy="753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8" name="Google Shape;1168;p14"/>
          <p:cNvGrpSpPr/>
          <p:nvPr/>
        </p:nvGrpSpPr>
        <p:grpSpPr>
          <a:xfrm>
            <a:off x="263461" y="4541141"/>
            <a:ext cx="1618714" cy="445767"/>
            <a:chOff x="1041321" y="5733658"/>
            <a:chExt cx="1159122" cy="319203"/>
          </a:xfrm>
        </p:grpSpPr>
        <p:sp>
          <p:nvSpPr>
            <p:cNvPr id="1169" name="Google Shape;1169;p14"/>
            <p:cNvSpPr/>
            <p:nvPr/>
          </p:nvSpPr>
          <p:spPr>
            <a:xfrm>
              <a:off x="1041321" y="5747780"/>
              <a:ext cx="352956" cy="290629"/>
            </a:xfrm>
            <a:custGeom>
              <a:rect b="b" l="l" r="r" t="t"/>
              <a:pathLst>
                <a:path extrusionOk="0" h="230201" w="279569">
                  <a:moveTo>
                    <a:pt x="258901" y="121615"/>
                  </a:moveTo>
                  <a:lnTo>
                    <a:pt x="139779" y="230201"/>
                  </a:lnTo>
                  <a:lnTo>
                    <a:pt x="20747" y="121615"/>
                  </a:lnTo>
                  <a:cubicBezTo>
                    <a:pt x="-2828" y="96791"/>
                    <a:pt x="-7025" y="46517"/>
                    <a:pt x="11817" y="24371"/>
                  </a:cubicBezTo>
                  <a:cubicBezTo>
                    <a:pt x="55305" y="-26617"/>
                    <a:pt x="139512" y="8208"/>
                    <a:pt x="139512" y="75181"/>
                  </a:cubicBezTo>
                  <a:cubicBezTo>
                    <a:pt x="139512" y="8208"/>
                    <a:pt x="223808" y="-26617"/>
                    <a:pt x="267385" y="24371"/>
                  </a:cubicBezTo>
                  <a:cubicBezTo>
                    <a:pt x="286673" y="46517"/>
                    <a:pt x="282476" y="96791"/>
                    <a:pt x="258901" y="1216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1475829" y="5733658"/>
              <a:ext cx="318639" cy="319203"/>
            </a:xfrm>
            <a:custGeom>
              <a:rect b="b" l="l" r="r" t="t"/>
              <a:pathLst>
                <a:path extrusionOk="0" h="252834" w="252387">
                  <a:moveTo>
                    <a:pt x="230221" y="252833"/>
                  </a:moveTo>
                  <a:cubicBezTo>
                    <a:pt x="228292" y="252824"/>
                    <a:pt x="226363" y="252556"/>
                    <a:pt x="224506" y="252029"/>
                  </a:cubicBezTo>
                  <a:lnTo>
                    <a:pt x="180840" y="239885"/>
                  </a:lnTo>
                  <a:cubicBezTo>
                    <a:pt x="177804" y="241403"/>
                    <a:pt x="174678" y="242742"/>
                    <a:pt x="171463" y="243993"/>
                  </a:cubicBezTo>
                  <a:cubicBezTo>
                    <a:pt x="106411" y="268987"/>
                    <a:pt x="33419" y="236509"/>
                    <a:pt x="8425" y="171466"/>
                  </a:cubicBezTo>
                  <a:cubicBezTo>
                    <a:pt x="-16569" y="106413"/>
                    <a:pt x="15908" y="33422"/>
                    <a:pt x="80952" y="8427"/>
                  </a:cubicBezTo>
                  <a:cubicBezTo>
                    <a:pt x="146005" y="-16567"/>
                    <a:pt x="218996" y="15911"/>
                    <a:pt x="243990" y="80954"/>
                  </a:cubicBezTo>
                  <a:cubicBezTo>
                    <a:pt x="256751" y="114173"/>
                    <a:pt x="254893" y="151231"/>
                    <a:pt x="238883" y="183003"/>
                  </a:cubicBezTo>
                  <a:lnTo>
                    <a:pt x="250134" y="226848"/>
                  </a:lnTo>
                  <a:cubicBezTo>
                    <a:pt x="252000" y="234045"/>
                    <a:pt x="249848" y="241680"/>
                    <a:pt x="244508" y="246850"/>
                  </a:cubicBezTo>
                  <a:cubicBezTo>
                    <a:pt x="240722" y="250645"/>
                    <a:pt x="235588" y="252798"/>
                    <a:pt x="230221" y="252833"/>
                  </a:cubicBezTo>
                  <a:close/>
                  <a:moveTo>
                    <a:pt x="179143" y="221043"/>
                  </a:moveTo>
                  <a:lnTo>
                    <a:pt x="229328" y="235063"/>
                  </a:lnTo>
                  <a:cubicBezTo>
                    <a:pt x="230355" y="235331"/>
                    <a:pt x="231444" y="235018"/>
                    <a:pt x="232185" y="234259"/>
                  </a:cubicBezTo>
                  <a:cubicBezTo>
                    <a:pt x="232962" y="233527"/>
                    <a:pt x="233275" y="232429"/>
                    <a:pt x="232989" y="231401"/>
                  </a:cubicBezTo>
                  <a:lnTo>
                    <a:pt x="220041" y="180949"/>
                  </a:lnTo>
                  <a:lnTo>
                    <a:pt x="221738" y="177823"/>
                  </a:lnTo>
                  <a:cubicBezTo>
                    <a:pt x="250205" y="125210"/>
                    <a:pt x="230623" y="59478"/>
                    <a:pt x="178009" y="31011"/>
                  </a:cubicBezTo>
                  <a:cubicBezTo>
                    <a:pt x="175518" y="29662"/>
                    <a:pt x="172981" y="28421"/>
                    <a:pt x="170392" y="27269"/>
                  </a:cubicBezTo>
                  <a:cubicBezTo>
                    <a:pt x="115698" y="2909"/>
                    <a:pt x="51618" y="27501"/>
                    <a:pt x="27258" y="82187"/>
                  </a:cubicBezTo>
                  <a:cubicBezTo>
                    <a:pt x="2898" y="136881"/>
                    <a:pt x="27490" y="200960"/>
                    <a:pt x="82175" y="225321"/>
                  </a:cubicBezTo>
                  <a:cubicBezTo>
                    <a:pt x="108473" y="237036"/>
                    <a:pt x="138343" y="237813"/>
                    <a:pt x="165213" y="227472"/>
                  </a:cubicBezTo>
                  <a:cubicBezTo>
                    <a:pt x="168910" y="226080"/>
                    <a:pt x="172517" y="224472"/>
                    <a:pt x="176018" y="2226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14"/>
            <p:cNvSpPr/>
            <p:nvPr/>
          </p:nvSpPr>
          <p:spPr>
            <a:xfrm>
              <a:off x="2005186" y="5737334"/>
              <a:ext cx="195257" cy="311885"/>
            </a:xfrm>
            <a:custGeom>
              <a:rect b="b" l="l" r="r" t="t"/>
              <a:pathLst>
                <a:path extrusionOk="0" h="247038" w="154659">
                  <a:moveTo>
                    <a:pt x="20657" y="246971"/>
                  </a:moveTo>
                  <a:cubicBezTo>
                    <a:pt x="20068" y="247060"/>
                    <a:pt x="19461" y="247060"/>
                    <a:pt x="18872" y="246971"/>
                  </a:cubicBezTo>
                  <a:cubicBezTo>
                    <a:pt x="15032" y="246158"/>
                    <a:pt x="12165" y="242935"/>
                    <a:pt x="11817" y="239024"/>
                  </a:cubicBezTo>
                  <a:lnTo>
                    <a:pt x="30" y="98828"/>
                  </a:lnTo>
                  <a:cubicBezTo>
                    <a:pt x="-256" y="95506"/>
                    <a:pt x="1324" y="92309"/>
                    <a:pt x="4137" y="90523"/>
                  </a:cubicBezTo>
                  <a:lnTo>
                    <a:pt x="141208" y="1226"/>
                  </a:lnTo>
                  <a:cubicBezTo>
                    <a:pt x="145459" y="-1265"/>
                    <a:pt x="150932" y="155"/>
                    <a:pt x="153433" y="4414"/>
                  </a:cubicBezTo>
                  <a:cubicBezTo>
                    <a:pt x="154924" y="6959"/>
                    <a:pt x="155058" y="10075"/>
                    <a:pt x="153799" y="12745"/>
                  </a:cubicBezTo>
                  <a:lnTo>
                    <a:pt x="28783" y="242060"/>
                  </a:lnTo>
                  <a:cubicBezTo>
                    <a:pt x="27239" y="245123"/>
                    <a:pt x="24086" y="247025"/>
                    <a:pt x="20657" y="246971"/>
                  </a:cubicBezTo>
                  <a:close/>
                  <a:moveTo>
                    <a:pt x="18336" y="102042"/>
                  </a:moveTo>
                  <a:lnTo>
                    <a:pt x="27265" y="207323"/>
                  </a:lnTo>
                  <a:lnTo>
                    <a:pt x="121384" y="3515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14"/>
            <p:cNvSpPr/>
            <p:nvPr/>
          </p:nvSpPr>
          <p:spPr>
            <a:xfrm>
              <a:off x="1865049" y="5737305"/>
              <a:ext cx="332839" cy="134834"/>
            </a:xfrm>
            <a:custGeom>
              <a:rect b="b" l="l" r="r" t="t"/>
              <a:pathLst>
                <a:path extrusionOk="0" h="106799" w="263635">
                  <a:moveTo>
                    <a:pt x="120132" y="106798"/>
                  </a:moveTo>
                  <a:cubicBezTo>
                    <a:pt x="118132" y="106816"/>
                    <a:pt x="116176" y="106155"/>
                    <a:pt x="114596" y="104923"/>
                  </a:cubicBezTo>
                  <a:lnTo>
                    <a:pt x="3421" y="16608"/>
                  </a:lnTo>
                  <a:cubicBezTo>
                    <a:pt x="429" y="14269"/>
                    <a:pt x="-749" y="10295"/>
                    <a:pt x="474" y="6696"/>
                  </a:cubicBezTo>
                  <a:cubicBezTo>
                    <a:pt x="1733" y="3097"/>
                    <a:pt x="5144" y="686"/>
                    <a:pt x="8957" y="713"/>
                  </a:cubicBezTo>
                  <a:lnTo>
                    <a:pt x="254702" y="-1"/>
                  </a:lnTo>
                  <a:lnTo>
                    <a:pt x="254702" y="-1"/>
                  </a:lnTo>
                  <a:cubicBezTo>
                    <a:pt x="259632" y="-1"/>
                    <a:pt x="263632" y="3999"/>
                    <a:pt x="263632" y="8929"/>
                  </a:cubicBezTo>
                  <a:cubicBezTo>
                    <a:pt x="263632" y="13858"/>
                    <a:pt x="259632" y="17858"/>
                    <a:pt x="254702" y="17858"/>
                  </a:cubicBezTo>
                  <a:lnTo>
                    <a:pt x="34407" y="18483"/>
                  </a:lnTo>
                  <a:lnTo>
                    <a:pt x="125579" y="90903"/>
                  </a:lnTo>
                  <a:cubicBezTo>
                    <a:pt x="129410" y="93966"/>
                    <a:pt x="130044" y="99556"/>
                    <a:pt x="127008" y="103405"/>
                  </a:cubicBezTo>
                  <a:cubicBezTo>
                    <a:pt x="125347" y="105512"/>
                    <a:pt x="122820" y="106762"/>
                    <a:pt x="120132" y="1067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73" name="Google Shape;1173;p14"/>
          <p:cNvSpPr txBox="1"/>
          <p:nvPr>
            <p:ph type="title"/>
          </p:nvPr>
        </p:nvSpPr>
        <p:spPr>
          <a:xfrm>
            <a:off x="5417531" y="1566000"/>
            <a:ext cx="3343800" cy="178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300"/>
              <a:buNone/>
              <a:defRPr sz="113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4" name="Google Shape;1174;p14"/>
          <p:cNvSpPr/>
          <p:nvPr/>
        </p:nvSpPr>
        <p:spPr>
          <a:xfrm rot="5400000">
            <a:off x="7579726" y="-296369"/>
            <a:ext cx="1267905" cy="1860638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5" name="Google Shape;1175;p14"/>
          <p:cNvSpPr/>
          <p:nvPr/>
        </p:nvSpPr>
        <p:spPr>
          <a:xfrm flipH="1">
            <a:off x="8369038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6" name="Google Shape;1176;p14"/>
          <p:cNvSpPr/>
          <p:nvPr/>
        </p:nvSpPr>
        <p:spPr>
          <a:xfrm flipH="1">
            <a:off x="8369038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2 Percentages">
  <p:cSld name="CUSTOM_11"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" name="Google Shape;1178;p15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9" name="Google Shape;1179;p15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80" name="Google Shape;1180;p15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181" name="Google Shape;1181;p15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15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15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15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15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15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15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15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15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15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15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15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15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5" name="Google Shape;1205;p15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1206" name="Google Shape;1206;p15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15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15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15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15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15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15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15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15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15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15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15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15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15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15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0" name="Google Shape;1230;p15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1" name="Google Shape;1231;p15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2" name="Google Shape;1232;p15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3" name="Google Shape;1233;p15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4" name="Google Shape;1234;p15"/>
          <p:cNvSpPr txBox="1"/>
          <p:nvPr>
            <p:ph hasCustomPrompt="1" type="title"/>
          </p:nvPr>
        </p:nvSpPr>
        <p:spPr>
          <a:xfrm>
            <a:off x="536269" y="18979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5" name="Google Shape;1235;p15"/>
          <p:cNvSpPr txBox="1"/>
          <p:nvPr>
            <p:ph idx="2" type="title"/>
          </p:nvPr>
        </p:nvSpPr>
        <p:spPr>
          <a:xfrm>
            <a:off x="536269" y="445031"/>
            <a:ext cx="803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riffy"/>
              <a:buNone/>
              <a:defRPr sz="3000">
                <a:solidFill>
                  <a:schemeClr val="dk1"/>
                </a:solidFill>
                <a:latin typeface="Griffy"/>
                <a:ea typeface="Griffy"/>
                <a:cs typeface="Griffy"/>
                <a:sym typeface="Griffy"/>
              </a:defRPr>
            </a:lvl9pPr>
          </a:lstStyle>
          <a:p/>
        </p:txBody>
      </p:sp>
      <p:sp>
        <p:nvSpPr>
          <p:cNvPr id="1236" name="Google Shape;1236;p15"/>
          <p:cNvSpPr txBox="1"/>
          <p:nvPr>
            <p:ph hasCustomPrompt="1" idx="3" type="title"/>
          </p:nvPr>
        </p:nvSpPr>
        <p:spPr>
          <a:xfrm>
            <a:off x="3387252" y="22408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7" name="Google Shape;1237;p15"/>
          <p:cNvSpPr txBox="1"/>
          <p:nvPr>
            <p:ph hasCustomPrompt="1" idx="4" type="title"/>
          </p:nvPr>
        </p:nvSpPr>
        <p:spPr>
          <a:xfrm>
            <a:off x="6361090" y="1897913"/>
            <a:ext cx="2211300" cy="8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300"/>
              <a:buNone/>
              <a:defRPr sz="53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8" name="Google Shape;1238;p15"/>
          <p:cNvSpPr txBox="1"/>
          <p:nvPr>
            <p:ph idx="1" type="body"/>
          </p:nvPr>
        </p:nvSpPr>
        <p:spPr>
          <a:xfrm>
            <a:off x="6361085" y="2829094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239" name="Google Shape;1239;p15"/>
          <p:cNvSpPr txBox="1"/>
          <p:nvPr>
            <p:ph idx="5" type="body"/>
          </p:nvPr>
        </p:nvSpPr>
        <p:spPr>
          <a:xfrm>
            <a:off x="3387259" y="3163631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1240" name="Google Shape;1240;p15"/>
          <p:cNvSpPr txBox="1"/>
          <p:nvPr>
            <p:ph idx="6" type="body"/>
          </p:nvPr>
        </p:nvSpPr>
        <p:spPr>
          <a:xfrm>
            <a:off x="536269" y="2820731"/>
            <a:ext cx="2211300" cy="6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655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■"/>
              <a:defRPr sz="1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3 Six columns">
  <p:cSld name="CUSTOM_12"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16"/>
          <p:cNvSpPr/>
          <p:nvPr/>
        </p:nvSpPr>
        <p:spPr>
          <a:xfrm flipH="1">
            <a:off x="7087938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3" name="Google Shape;1243;p16"/>
          <p:cNvSpPr/>
          <p:nvPr/>
        </p:nvSpPr>
        <p:spPr>
          <a:xfrm flipH="1">
            <a:off x="17972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4" name="Google Shape;1244;p16"/>
          <p:cNvSpPr/>
          <p:nvPr/>
        </p:nvSpPr>
        <p:spPr>
          <a:xfrm>
            <a:off x="749844" y="609103"/>
            <a:ext cx="7763100" cy="41472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5" name="Google Shape;1245;p16"/>
          <p:cNvSpPr/>
          <p:nvPr/>
        </p:nvSpPr>
        <p:spPr>
          <a:xfrm>
            <a:off x="655931" y="481435"/>
            <a:ext cx="7763100" cy="41472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46" name="Google Shape;1246;p16"/>
          <p:cNvGrpSpPr/>
          <p:nvPr/>
        </p:nvGrpSpPr>
        <p:grpSpPr>
          <a:xfrm flipH="1">
            <a:off x="199982" y="181763"/>
            <a:ext cx="329504" cy="1024279"/>
            <a:chOff x="11509980" y="242351"/>
            <a:chExt cx="439339" cy="1365706"/>
          </a:xfrm>
        </p:grpSpPr>
        <p:sp>
          <p:nvSpPr>
            <p:cNvPr id="1247" name="Google Shape;1247;p16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16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16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16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16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16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16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16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16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16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16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16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16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16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16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16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16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16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16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16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16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16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16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16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1" name="Google Shape;1271;p16"/>
          <p:cNvGrpSpPr/>
          <p:nvPr/>
        </p:nvGrpSpPr>
        <p:grpSpPr>
          <a:xfrm flipH="1">
            <a:off x="8639474" y="3903568"/>
            <a:ext cx="329505" cy="1024279"/>
            <a:chOff x="257323" y="5204757"/>
            <a:chExt cx="439340" cy="1365706"/>
          </a:xfrm>
        </p:grpSpPr>
        <p:sp>
          <p:nvSpPr>
            <p:cNvPr id="1272" name="Google Shape;1272;p16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16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16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16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16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16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16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16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16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16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16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16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16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16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16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16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16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16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16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6" name="Google Shape;1296;p16"/>
          <p:cNvSpPr/>
          <p:nvPr/>
        </p:nvSpPr>
        <p:spPr>
          <a:xfrm rot="-5400000">
            <a:off x="8562794" y="421233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7" name="Google Shape;1297;p16"/>
          <p:cNvSpPr/>
          <p:nvPr/>
        </p:nvSpPr>
        <p:spPr>
          <a:xfrm rot="-5400000">
            <a:off x="8722054" y="421367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8" name="Google Shape;1298;p16"/>
          <p:cNvSpPr/>
          <p:nvPr/>
        </p:nvSpPr>
        <p:spPr>
          <a:xfrm flipH="1" rot="5400000">
            <a:off x="148553" y="4615086"/>
            <a:ext cx="549544" cy="69959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9" name="Google Shape;1299;p16"/>
          <p:cNvSpPr/>
          <p:nvPr/>
        </p:nvSpPr>
        <p:spPr>
          <a:xfrm flipH="1" rot="5400000">
            <a:off x="-10842" y="4615085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0" name="Google Shape;1300;p16"/>
          <p:cNvSpPr txBox="1"/>
          <p:nvPr>
            <p:ph idx="1" type="subTitle"/>
          </p:nvPr>
        </p:nvSpPr>
        <p:spPr>
          <a:xfrm>
            <a:off x="869681" y="1851298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1" name="Google Shape;1301;p16"/>
          <p:cNvSpPr txBox="1"/>
          <p:nvPr>
            <p:ph idx="2" type="subTitle"/>
          </p:nvPr>
        </p:nvSpPr>
        <p:spPr>
          <a:xfrm>
            <a:off x="869681" y="3243843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2" name="Google Shape;1302;p16"/>
          <p:cNvSpPr txBox="1"/>
          <p:nvPr>
            <p:ph idx="3" type="subTitle"/>
          </p:nvPr>
        </p:nvSpPr>
        <p:spPr>
          <a:xfrm>
            <a:off x="6068607" y="1858333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3" name="Google Shape;1303;p16"/>
          <p:cNvSpPr txBox="1"/>
          <p:nvPr>
            <p:ph idx="4" type="subTitle"/>
          </p:nvPr>
        </p:nvSpPr>
        <p:spPr>
          <a:xfrm>
            <a:off x="3483187" y="1864310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4" name="Google Shape;1304;p16"/>
          <p:cNvSpPr txBox="1"/>
          <p:nvPr>
            <p:ph idx="5" type="subTitle"/>
          </p:nvPr>
        </p:nvSpPr>
        <p:spPr>
          <a:xfrm>
            <a:off x="3483187" y="3243843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5" name="Google Shape;1305;p16"/>
          <p:cNvSpPr txBox="1"/>
          <p:nvPr>
            <p:ph idx="6" type="subTitle"/>
          </p:nvPr>
        </p:nvSpPr>
        <p:spPr>
          <a:xfrm>
            <a:off x="6068607" y="3229935"/>
            <a:ext cx="2205600" cy="4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160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306" name="Google Shape;1306;p16"/>
          <p:cNvSpPr txBox="1"/>
          <p:nvPr>
            <p:ph type="title"/>
          </p:nvPr>
        </p:nvSpPr>
        <p:spPr>
          <a:xfrm>
            <a:off x="869681" y="902227"/>
            <a:ext cx="740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07" name="Google Shape;1307;p16"/>
          <p:cNvSpPr txBox="1"/>
          <p:nvPr>
            <p:ph idx="7" type="body"/>
          </p:nvPr>
        </p:nvSpPr>
        <p:spPr>
          <a:xfrm>
            <a:off x="3483187" y="2170948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8" name="Google Shape;1308;p16"/>
          <p:cNvSpPr txBox="1"/>
          <p:nvPr>
            <p:ph idx="8" type="body"/>
          </p:nvPr>
        </p:nvSpPr>
        <p:spPr>
          <a:xfrm>
            <a:off x="6068607" y="3542550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9" name="Google Shape;1309;p16"/>
          <p:cNvSpPr txBox="1"/>
          <p:nvPr>
            <p:ph idx="9" type="body"/>
          </p:nvPr>
        </p:nvSpPr>
        <p:spPr>
          <a:xfrm>
            <a:off x="3483187" y="3542550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0" name="Google Shape;1310;p16"/>
          <p:cNvSpPr txBox="1"/>
          <p:nvPr>
            <p:ph idx="13" type="body"/>
          </p:nvPr>
        </p:nvSpPr>
        <p:spPr>
          <a:xfrm>
            <a:off x="869681" y="2170948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1" name="Google Shape;1311;p16"/>
          <p:cNvSpPr txBox="1"/>
          <p:nvPr>
            <p:ph idx="14" type="body"/>
          </p:nvPr>
        </p:nvSpPr>
        <p:spPr>
          <a:xfrm>
            <a:off x="6068607" y="2170948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2" name="Google Shape;1312;p16"/>
          <p:cNvSpPr txBox="1"/>
          <p:nvPr>
            <p:ph idx="15" type="body"/>
          </p:nvPr>
        </p:nvSpPr>
        <p:spPr>
          <a:xfrm>
            <a:off x="869681" y="3542550"/>
            <a:ext cx="22056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grpSp>
        <p:nvGrpSpPr>
          <p:cNvPr id="1313" name="Google Shape;1313;p16"/>
          <p:cNvGrpSpPr/>
          <p:nvPr/>
        </p:nvGrpSpPr>
        <p:grpSpPr>
          <a:xfrm flipH="1">
            <a:off x="8100865" y="607069"/>
            <a:ext cx="173617" cy="173617"/>
            <a:chOff x="2205238" y="-492150"/>
            <a:chExt cx="196200" cy="196200"/>
          </a:xfrm>
        </p:grpSpPr>
        <p:sp>
          <p:nvSpPr>
            <p:cNvPr id="1314" name="Google Shape;1314;p16"/>
            <p:cNvSpPr/>
            <p:nvPr/>
          </p:nvSpPr>
          <p:spPr>
            <a:xfrm rot="2702936">
              <a:off x="2179152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6"/>
            <p:cNvSpPr/>
            <p:nvPr/>
          </p:nvSpPr>
          <p:spPr>
            <a:xfrm rot="8102936">
              <a:off x="2179135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6 Title and text left">
  <p:cSld name="CUSTOM_15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17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8" name="Google Shape;1318;p17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19" name="Google Shape;1319;p17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320" name="Google Shape;1320;p17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4" name="Google Shape;1344;p17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1345" name="Google Shape;1345;p17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69" name="Google Shape;1369;p17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0" name="Google Shape;1370;p17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1" name="Google Shape;1371;p17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2" name="Google Shape;1372;p17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3" name="Google Shape;1373;p17"/>
          <p:cNvSpPr txBox="1"/>
          <p:nvPr>
            <p:ph type="title"/>
          </p:nvPr>
        </p:nvSpPr>
        <p:spPr>
          <a:xfrm>
            <a:off x="483150" y="730781"/>
            <a:ext cx="41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374" name="Google Shape;1374;p17"/>
          <p:cNvSpPr txBox="1"/>
          <p:nvPr>
            <p:ph idx="1" type="body"/>
          </p:nvPr>
        </p:nvSpPr>
        <p:spPr>
          <a:xfrm>
            <a:off x="483038" y="1573275"/>
            <a:ext cx="41862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7 Title and text right">
  <p:cSld name="CUSTOM_16">
    <p:spTree>
      <p:nvGrpSpPr>
        <p:cNvPr id="1375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18"/>
          <p:cNvSpPr/>
          <p:nvPr/>
        </p:nvSpPr>
        <p:spPr>
          <a:xfrm flipH="1">
            <a:off x="17972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7" name="Google Shape;1377;p18"/>
          <p:cNvSpPr/>
          <p:nvPr/>
        </p:nvSpPr>
        <p:spPr>
          <a:xfrm flipH="1">
            <a:off x="7087938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78" name="Google Shape;1378;p18"/>
          <p:cNvGrpSpPr/>
          <p:nvPr/>
        </p:nvGrpSpPr>
        <p:grpSpPr>
          <a:xfrm flipH="1">
            <a:off x="199982" y="181763"/>
            <a:ext cx="329504" cy="1024279"/>
            <a:chOff x="11509980" y="242351"/>
            <a:chExt cx="439339" cy="1365706"/>
          </a:xfrm>
        </p:grpSpPr>
        <p:sp>
          <p:nvSpPr>
            <p:cNvPr id="1379" name="Google Shape;1379;p18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18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18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18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18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18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18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18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18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18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18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18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18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18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18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18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18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18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18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18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18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18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18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18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18"/>
          <p:cNvGrpSpPr/>
          <p:nvPr/>
        </p:nvGrpSpPr>
        <p:grpSpPr>
          <a:xfrm flipH="1">
            <a:off x="8639474" y="3903568"/>
            <a:ext cx="329505" cy="1024279"/>
            <a:chOff x="257323" y="5204757"/>
            <a:chExt cx="439340" cy="1365706"/>
          </a:xfrm>
        </p:grpSpPr>
        <p:sp>
          <p:nvSpPr>
            <p:cNvPr id="1404" name="Google Shape;1404;p18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18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8" name="Google Shape;1428;p18"/>
          <p:cNvSpPr/>
          <p:nvPr/>
        </p:nvSpPr>
        <p:spPr>
          <a:xfrm flipH="1">
            <a:off x="8369038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9" name="Google Shape;1429;p18"/>
          <p:cNvSpPr/>
          <p:nvPr/>
        </p:nvSpPr>
        <p:spPr>
          <a:xfrm flipH="1">
            <a:off x="8369038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0" name="Google Shape;1430;p18"/>
          <p:cNvSpPr/>
          <p:nvPr/>
        </p:nvSpPr>
        <p:spPr>
          <a:xfrm flipH="1">
            <a:off x="354605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1" name="Google Shape;1431;p18"/>
          <p:cNvSpPr/>
          <p:nvPr/>
        </p:nvSpPr>
        <p:spPr>
          <a:xfrm flipH="1">
            <a:off x="354605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2" name="Google Shape;1432;p18"/>
          <p:cNvSpPr txBox="1"/>
          <p:nvPr>
            <p:ph type="title"/>
          </p:nvPr>
        </p:nvSpPr>
        <p:spPr>
          <a:xfrm>
            <a:off x="4483650" y="730781"/>
            <a:ext cx="41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433" name="Google Shape;1433;p18"/>
          <p:cNvSpPr txBox="1"/>
          <p:nvPr>
            <p:ph idx="1" type="body"/>
          </p:nvPr>
        </p:nvSpPr>
        <p:spPr>
          <a:xfrm>
            <a:off x="4483725" y="1881319"/>
            <a:ext cx="4186200" cy="23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18 Custom Layout 1">
  <p:cSld name="CUSTOM_17"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19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6" name="Google Shape;1436;p19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37" name="Google Shape;1437;p19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438" name="Google Shape;1438;p19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19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19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19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19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19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19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19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19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19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19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19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19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19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19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19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19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19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19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19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19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19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19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19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2" name="Google Shape;1462;p19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1463" name="Google Shape;1463;p19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19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19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19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19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19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19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19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19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19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19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19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19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19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19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19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19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19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19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19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19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19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19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19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7" name="Google Shape;1487;p19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8" name="Google Shape;1488;p19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9" name="Google Shape;1489;p19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0" name="Google Shape;1490;p19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1" name="Google Shape;1491;p19"/>
          <p:cNvSpPr/>
          <p:nvPr/>
        </p:nvSpPr>
        <p:spPr>
          <a:xfrm>
            <a:off x="766329" y="1062702"/>
            <a:ext cx="7635000" cy="33639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2" name="Google Shape;1492;p19"/>
          <p:cNvSpPr/>
          <p:nvPr/>
        </p:nvSpPr>
        <p:spPr>
          <a:xfrm>
            <a:off x="673969" y="959146"/>
            <a:ext cx="7635000" cy="33639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93" name="Google Shape;1493;p19"/>
          <p:cNvGrpSpPr/>
          <p:nvPr/>
        </p:nvGrpSpPr>
        <p:grpSpPr>
          <a:xfrm>
            <a:off x="7666361" y="660416"/>
            <a:ext cx="814941" cy="810525"/>
            <a:chOff x="10183531" y="1094288"/>
            <a:chExt cx="1031963" cy="1026371"/>
          </a:xfrm>
        </p:grpSpPr>
        <p:sp>
          <p:nvSpPr>
            <p:cNvPr id="1494" name="Google Shape;1494;p19"/>
            <p:cNvSpPr/>
            <p:nvPr/>
          </p:nvSpPr>
          <p:spPr>
            <a:xfrm>
              <a:off x="10202109" y="1171323"/>
              <a:ext cx="1004670" cy="949336"/>
            </a:xfrm>
            <a:custGeom>
              <a:rect b="b" l="l" r="r" t="t"/>
              <a:pathLst>
                <a:path extrusionOk="0" h="949336" w="1004670">
                  <a:moveTo>
                    <a:pt x="4014" y="812382"/>
                  </a:moveTo>
                  <a:lnTo>
                    <a:pt x="82149" y="632092"/>
                  </a:lnTo>
                  <a:cubicBezTo>
                    <a:pt x="76460" y="615750"/>
                    <a:pt x="71630" y="599114"/>
                    <a:pt x="67682" y="582264"/>
                  </a:cubicBezTo>
                  <a:cubicBezTo>
                    <a:pt x="8291" y="326964"/>
                    <a:pt x="167097" y="71843"/>
                    <a:pt x="422405" y="12452"/>
                  </a:cubicBezTo>
                  <a:cubicBezTo>
                    <a:pt x="677705" y="-46949"/>
                    <a:pt x="932817" y="111866"/>
                    <a:pt x="992217" y="367175"/>
                  </a:cubicBezTo>
                  <a:cubicBezTo>
                    <a:pt x="1051609" y="622474"/>
                    <a:pt x="892795" y="877587"/>
                    <a:pt x="637495" y="936987"/>
                  </a:cubicBezTo>
                  <a:cubicBezTo>
                    <a:pt x="502549" y="968384"/>
                    <a:pt x="360612" y="939237"/>
                    <a:pt x="248955" y="857209"/>
                  </a:cubicBezTo>
                  <a:lnTo>
                    <a:pt x="53395" y="879355"/>
                  </a:lnTo>
                  <a:cubicBezTo>
                    <a:pt x="27026" y="882310"/>
                    <a:pt x="3255" y="863335"/>
                    <a:pt x="299" y="836965"/>
                  </a:cubicBezTo>
                  <a:cubicBezTo>
                    <a:pt x="-647" y="828590"/>
                    <a:pt x="638" y="820106"/>
                    <a:pt x="4014" y="8123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10196976" y="1108231"/>
              <a:ext cx="1004868" cy="949457"/>
            </a:xfrm>
            <a:custGeom>
              <a:rect b="b" l="l" r="r" t="t"/>
              <a:pathLst>
                <a:path extrusionOk="0" h="949457" w="1004868">
                  <a:moveTo>
                    <a:pt x="3968" y="812431"/>
                  </a:moveTo>
                  <a:lnTo>
                    <a:pt x="82371" y="632141"/>
                  </a:lnTo>
                  <a:cubicBezTo>
                    <a:pt x="-4559" y="384851"/>
                    <a:pt x="125439" y="113915"/>
                    <a:pt x="372729" y="26985"/>
                  </a:cubicBezTo>
                  <a:cubicBezTo>
                    <a:pt x="620010" y="-59937"/>
                    <a:pt x="890945" y="70053"/>
                    <a:pt x="977876" y="317343"/>
                  </a:cubicBezTo>
                  <a:cubicBezTo>
                    <a:pt x="1064806" y="564632"/>
                    <a:pt x="934808" y="835568"/>
                    <a:pt x="687527" y="922499"/>
                  </a:cubicBezTo>
                  <a:cubicBezTo>
                    <a:pt x="671195" y="928231"/>
                    <a:pt x="654567" y="933080"/>
                    <a:pt x="637708" y="937000"/>
                  </a:cubicBezTo>
                  <a:cubicBezTo>
                    <a:pt x="502727" y="968594"/>
                    <a:pt x="360682" y="939411"/>
                    <a:pt x="249088" y="857169"/>
                  </a:cubicBezTo>
                  <a:lnTo>
                    <a:pt x="53528" y="879404"/>
                  </a:lnTo>
                  <a:cubicBezTo>
                    <a:pt x="27114" y="882386"/>
                    <a:pt x="3281" y="863393"/>
                    <a:pt x="298" y="836979"/>
                  </a:cubicBezTo>
                  <a:cubicBezTo>
                    <a:pt x="-640" y="828612"/>
                    <a:pt x="619" y="820155"/>
                    <a:pt x="3968" y="8124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10183531" y="1094288"/>
              <a:ext cx="1031963" cy="976661"/>
            </a:xfrm>
            <a:custGeom>
              <a:rect b="b" l="l" r="r" t="t"/>
              <a:pathLst>
                <a:path extrusionOk="0" h="976661" w="1031963">
                  <a:moveTo>
                    <a:pt x="543461" y="976660"/>
                  </a:moveTo>
                  <a:cubicBezTo>
                    <a:pt x="441350" y="976651"/>
                    <a:pt x="341810" y="944612"/>
                    <a:pt x="258871" y="885042"/>
                  </a:cubicBezTo>
                  <a:lnTo>
                    <a:pt x="68490" y="906651"/>
                  </a:lnTo>
                  <a:cubicBezTo>
                    <a:pt x="34727" y="910500"/>
                    <a:pt x="4241" y="886247"/>
                    <a:pt x="392" y="852484"/>
                  </a:cubicBezTo>
                  <a:cubicBezTo>
                    <a:pt x="-831" y="841768"/>
                    <a:pt x="795" y="830910"/>
                    <a:pt x="5089" y="821016"/>
                  </a:cubicBezTo>
                  <a:lnTo>
                    <a:pt x="81439" y="645369"/>
                  </a:lnTo>
                  <a:cubicBezTo>
                    <a:pt x="76349" y="630546"/>
                    <a:pt x="71973" y="615008"/>
                    <a:pt x="68222" y="599113"/>
                  </a:cubicBezTo>
                  <a:cubicBezTo>
                    <a:pt x="7018" y="336536"/>
                    <a:pt x="170271" y="74056"/>
                    <a:pt x="432848" y="12852"/>
                  </a:cubicBezTo>
                  <a:cubicBezTo>
                    <a:pt x="695426" y="-48352"/>
                    <a:pt x="957905" y="114901"/>
                    <a:pt x="1019109" y="377478"/>
                  </a:cubicBezTo>
                  <a:cubicBezTo>
                    <a:pt x="1080304" y="640056"/>
                    <a:pt x="917061" y="902535"/>
                    <a:pt x="654483" y="963739"/>
                  </a:cubicBezTo>
                  <a:cubicBezTo>
                    <a:pt x="618086" y="972222"/>
                    <a:pt x="580831" y="976500"/>
                    <a:pt x="543461" y="976482"/>
                  </a:cubicBezTo>
                  <a:close/>
                  <a:moveTo>
                    <a:pt x="266194" y="857270"/>
                  </a:moveTo>
                  <a:lnTo>
                    <a:pt x="270480" y="860396"/>
                  </a:lnTo>
                  <a:cubicBezTo>
                    <a:pt x="475765" y="1011290"/>
                    <a:pt x="764497" y="967204"/>
                    <a:pt x="915391" y="761919"/>
                  </a:cubicBezTo>
                  <a:cubicBezTo>
                    <a:pt x="1066285" y="556635"/>
                    <a:pt x="1022199" y="267902"/>
                    <a:pt x="816914" y="117008"/>
                  </a:cubicBezTo>
                  <a:cubicBezTo>
                    <a:pt x="611639" y="-33886"/>
                    <a:pt x="322897" y="10200"/>
                    <a:pt x="172003" y="215485"/>
                  </a:cubicBezTo>
                  <a:cubicBezTo>
                    <a:pt x="92216" y="324025"/>
                    <a:pt x="63865" y="462016"/>
                    <a:pt x="94386" y="593220"/>
                  </a:cubicBezTo>
                  <a:cubicBezTo>
                    <a:pt x="98119" y="609605"/>
                    <a:pt x="102807" y="625768"/>
                    <a:pt x="108406" y="641618"/>
                  </a:cubicBezTo>
                  <a:lnTo>
                    <a:pt x="110192" y="646530"/>
                  </a:lnTo>
                  <a:lnTo>
                    <a:pt x="29825" y="831642"/>
                  </a:lnTo>
                  <a:cubicBezTo>
                    <a:pt x="22217" y="849305"/>
                    <a:pt x="30369" y="869799"/>
                    <a:pt x="48041" y="877398"/>
                  </a:cubicBezTo>
                  <a:cubicBezTo>
                    <a:pt x="53551" y="879773"/>
                    <a:pt x="59579" y="880684"/>
                    <a:pt x="65544" y="880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97" name="Google Shape;1497;p19"/>
            <p:cNvGrpSpPr/>
            <p:nvPr/>
          </p:nvGrpSpPr>
          <p:grpSpPr>
            <a:xfrm>
              <a:off x="10398583" y="1269526"/>
              <a:ext cx="611710" cy="567392"/>
              <a:chOff x="6658808" y="2431441"/>
              <a:chExt cx="611710" cy="567392"/>
            </a:xfrm>
          </p:grpSpPr>
          <p:sp>
            <p:nvSpPr>
              <p:cNvPr id="1498" name="Google Shape;1498;p19"/>
              <p:cNvSpPr/>
              <p:nvPr/>
            </p:nvSpPr>
            <p:spPr>
              <a:xfrm>
                <a:off x="6663273" y="2436888"/>
                <a:ext cx="602798" cy="557659"/>
              </a:xfrm>
              <a:custGeom>
                <a:rect b="b" l="l" r="r" t="t"/>
                <a:pathLst>
                  <a:path extrusionOk="0" h="557659" w="602798">
                    <a:moveTo>
                      <a:pt x="578819" y="304859"/>
                    </a:moveTo>
                    <a:cubicBezTo>
                      <a:pt x="593794" y="295706"/>
                      <a:pt x="602885" y="279373"/>
                      <a:pt x="602751" y="261817"/>
                    </a:cubicBezTo>
                    <a:cubicBezTo>
                      <a:pt x="603867" y="235743"/>
                      <a:pt x="583721" y="213651"/>
                      <a:pt x="557656" y="212347"/>
                    </a:cubicBezTo>
                    <a:lnTo>
                      <a:pt x="416299" y="212347"/>
                    </a:lnTo>
                    <a:cubicBezTo>
                      <a:pt x="413111" y="208373"/>
                      <a:pt x="411236" y="203507"/>
                      <a:pt x="410941" y="198417"/>
                    </a:cubicBezTo>
                    <a:cubicBezTo>
                      <a:pt x="411745" y="184218"/>
                      <a:pt x="434605" y="155822"/>
                      <a:pt x="434694" y="47862"/>
                    </a:cubicBezTo>
                    <a:cubicBezTo>
                      <a:pt x="434819" y="23198"/>
                      <a:pt x="416192" y="2481"/>
                      <a:pt x="391653" y="-1"/>
                    </a:cubicBezTo>
                    <a:lnTo>
                      <a:pt x="387277" y="-1"/>
                    </a:lnTo>
                    <a:cubicBezTo>
                      <a:pt x="361078" y="53"/>
                      <a:pt x="339861" y="21305"/>
                      <a:pt x="339861" y="47505"/>
                    </a:cubicBezTo>
                    <a:cubicBezTo>
                      <a:pt x="339861" y="145285"/>
                      <a:pt x="247349" y="208239"/>
                      <a:pt x="211541" y="229581"/>
                    </a:cubicBezTo>
                    <a:cubicBezTo>
                      <a:pt x="202879" y="234662"/>
                      <a:pt x="193012" y="237350"/>
                      <a:pt x="182966" y="237350"/>
                    </a:cubicBezTo>
                    <a:lnTo>
                      <a:pt x="166000" y="237350"/>
                    </a:lnTo>
                    <a:lnTo>
                      <a:pt x="166000" y="229492"/>
                    </a:lnTo>
                    <a:cubicBezTo>
                      <a:pt x="165955" y="212043"/>
                      <a:pt x="151837" y="197890"/>
                      <a:pt x="134388" y="197791"/>
                    </a:cubicBezTo>
                    <a:lnTo>
                      <a:pt x="-3" y="197791"/>
                    </a:lnTo>
                    <a:lnTo>
                      <a:pt x="-3" y="529708"/>
                    </a:lnTo>
                    <a:lnTo>
                      <a:pt x="134388" y="529708"/>
                    </a:lnTo>
                    <a:cubicBezTo>
                      <a:pt x="151837" y="529610"/>
                      <a:pt x="165955" y="515456"/>
                      <a:pt x="166000" y="498008"/>
                    </a:cubicBezTo>
                    <a:lnTo>
                      <a:pt x="166000" y="490150"/>
                    </a:lnTo>
                    <a:lnTo>
                      <a:pt x="197611" y="490150"/>
                    </a:lnTo>
                    <a:cubicBezTo>
                      <a:pt x="253689" y="490150"/>
                      <a:pt x="257618" y="553461"/>
                      <a:pt x="363524" y="553461"/>
                    </a:cubicBezTo>
                    <a:lnTo>
                      <a:pt x="406744" y="553461"/>
                    </a:lnTo>
                    <a:cubicBezTo>
                      <a:pt x="412307" y="556176"/>
                      <a:pt x="418415" y="557604"/>
                      <a:pt x="424603" y="557658"/>
                    </a:cubicBezTo>
                    <a:lnTo>
                      <a:pt x="491487" y="557658"/>
                    </a:lnTo>
                    <a:cubicBezTo>
                      <a:pt x="517552" y="556354"/>
                      <a:pt x="537698" y="534262"/>
                      <a:pt x="536582" y="508187"/>
                    </a:cubicBezTo>
                    <a:cubicBezTo>
                      <a:pt x="536653" y="495990"/>
                      <a:pt x="532420" y="484167"/>
                      <a:pt x="524616" y="474791"/>
                    </a:cubicBezTo>
                    <a:lnTo>
                      <a:pt x="526045" y="474791"/>
                    </a:lnTo>
                    <a:cubicBezTo>
                      <a:pt x="552128" y="473487"/>
                      <a:pt x="572291" y="451412"/>
                      <a:pt x="571229" y="425320"/>
                    </a:cubicBezTo>
                    <a:cubicBezTo>
                      <a:pt x="571282" y="412631"/>
                      <a:pt x="566675" y="400370"/>
                      <a:pt x="558281" y="390852"/>
                    </a:cubicBezTo>
                    <a:cubicBezTo>
                      <a:pt x="579944" y="384913"/>
                      <a:pt x="594714" y="364902"/>
                      <a:pt x="594000" y="342452"/>
                    </a:cubicBezTo>
                    <a:cubicBezTo>
                      <a:pt x="594267" y="328379"/>
                      <a:pt x="588785" y="314797"/>
                      <a:pt x="578819" y="304859"/>
                    </a:cubicBezTo>
                    <a:close/>
                    <a:moveTo>
                      <a:pt x="150194" y="497829"/>
                    </a:moveTo>
                    <a:cubicBezTo>
                      <a:pt x="150149" y="506535"/>
                      <a:pt x="143095" y="513590"/>
                      <a:pt x="134388" y="513635"/>
                    </a:cubicBezTo>
                    <a:lnTo>
                      <a:pt x="15802" y="513635"/>
                    </a:lnTo>
                    <a:lnTo>
                      <a:pt x="15802" y="212972"/>
                    </a:lnTo>
                    <a:lnTo>
                      <a:pt x="134388" y="212972"/>
                    </a:lnTo>
                    <a:cubicBezTo>
                      <a:pt x="143113" y="213070"/>
                      <a:pt x="150149" y="220143"/>
                      <a:pt x="150194" y="228867"/>
                    </a:cubicBezTo>
                    <a:close/>
                    <a:moveTo>
                      <a:pt x="416388" y="229938"/>
                    </a:moveTo>
                    <a:lnTo>
                      <a:pt x="557566" y="229938"/>
                    </a:lnTo>
                    <a:cubicBezTo>
                      <a:pt x="574997" y="231546"/>
                      <a:pt x="587829" y="246985"/>
                      <a:pt x="586222" y="264416"/>
                    </a:cubicBezTo>
                    <a:cubicBezTo>
                      <a:pt x="584820" y="279623"/>
                      <a:pt x="572774" y="291669"/>
                      <a:pt x="557566" y="293071"/>
                    </a:cubicBezTo>
                    <a:lnTo>
                      <a:pt x="387456" y="293071"/>
                    </a:lnTo>
                    <a:cubicBezTo>
                      <a:pt x="370025" y="291464"/>
                      <a:pt x="357193" y="276025"/>
                      <a:pt x="358800" y="258594"/>
                    </a:cubicBezTo>
                    <a:cubicBezTo>
                      <a:pt x="360202" y="243387"/>
                      <a:pt x="372249" y="231340"/>
                      <a:pt x="387456" y="229938"/>
                    </a:cubicBezTo>
                    <a:lnTo>
                      <a:pt x="416388" y="229938"/>
                    </a:lnTo>
                    <a:close/>
                    <a:moveTo>
                      <a:pt x="261994" y="501847"/>
                    </a:moveTo>
                    <a:cubicBezTo>
                      <a:pt x="244134" y="488274"/>
                      <a:pt x="226275" y="474255"/>
                      <a:pt x="197611" y="474255"/>
                    </a:cubicBezTo>
                    <a:lnTo>
                      <a:pt x="166000" y="474255"/>
                    </a:lnTo>
                    <a:lnTo>
                      <a:pt x="166000" y="252888"/>
                    </a:lnTo>
                    <a:lnTo>
                      <a:pt x="183055" y="252888"/>
                    </a:lnTo>
                    <a:cubicBezTo>
                      <a:pt x="195932" y="252941"/>
                      <a:pt x="208576" y="249521"/>
                      <a:pt x="219667" y="242976"/>
                    </a:cubicBezTo>
                    <a:cubicBezTo>
                      <a:pt x="260565" y="218866"/>
                      <a:pt x="355755" y="151625"/>
                      <a:pt x="355755" y="47237"/>
                    </a:cubicBezTo>
                    <a:cubicBezTo>
                      <a:pt x="355755" y="29780"/>
                      <a:pt x="369909" y="15626"/>
                      <a:pt x="387367" y="15626"/>
                    </a:cubicBezTo>
                    <a:cubicBezTo>
                      <a:pt x="404824" y="15626"/>
                      <a:pt x="418978" y="29780"/>
                      <a:pt x="418978" y="47237"/>
                    </a:cubicBezTo>
                    <a:lnTo>
                      <a:pt x="418978" y="49202"/>
                    </a:lnTo>
                    <a:cubicBezTo>
                      <a:pt x="418978" y="126443"/>
                      <a:pt x="406655" y="160465"/>
                      <a:pt x="400225" y="178771"/>
                    </a:cubicBezTo>
                    <a:cubicBezTo>
                      <a:pt x="397680" y="184754"/>
                      <a:pt x="395993" y="191067"/>
                      <a:pt x="395225" y="197524"/>
                    </a:cubicBezTo>
                    <a:lnTo>
                      <a:pt x="395225" y="199220"/>
                    </a:lnTo>
                    <a:cubicBezTo>
                      <a:pt x="395484" y="203748"/>
                      <a:pt x="396537" y="208195"/>
                      <a:pt x="398350" y="212347"/>
                    </a:cubicBezTo>
                    <a:lnTo>
                      <a:pt x="387545" y="212347"/>
                    </a:lnTo>
                    <a:cubicBezTo>
                      <a:pt x="361649" y="213883"/>
                      <a:pt x="341780" y="235903"/>
                      <a:pt x="342897" y="261817"/>
                    </a:cubicBezTo>
                    <a:cubicBezTo>
                      <a:pt x="342816" y="273899"/>
                      <a:pt x="346995" y="285624"/>
                      <a:pt x="354684" y="294946"/>
                    </a:cubicBezTo>
                    <a:cubicBezTo>
                      <a:pt x="334038" y="301590"/>
                      <a:pt x="320224" y="321039"/>
                      <a:pt x="320751" y="342720"/>
                    </a:cubicBezTo>
                    <a:cubicBezTo>
                      <a:pt x="319644" y="368831"/>
                      <a:pt x="339834" y="390941"/>
                      <a:pt x="365935" y="392191"/>
                    </a:cubicBezTo>
                    <a:lnTo>
                      <a:pt x="370489" y="392191"/>
                    </a:lnTo>
                    <a:cubicBezTo>
                      <a:pt x="362685" y="401567"/>
                      <a:pt x="358452" y="413390"/>
                      <a:pt x="358524" y="425588"/>
                    </a:cubicBezTo>
                    <a:cubicBezTo>
                      <a:pt x="357890" y="447671"/>
                      <a:pt x="372177" y="467414"/>
                      <a:pt x="393349" y="473719"/>
                    </a:cubicBezTo>
                    <a:cubicBezTo>
                      <a:pt x="384839" y="483283"/>
                      <a:pt x="380160" y="495650"/>
                      <a:pt x="380223" y="508455"/>
                    </a:cubicBezTo>
                    <a:cubicBezTo>
                      <a:pt x="380214" y="518921"/>
                      <a:pt x="383321" y="529146"/>
                      <a:pt x="389152" y="537834"/>
                    </a:cubicBezTo>
                    <a:lnTo>
                      <a:pt x="364060" y="537834"/>
                    </a:lnTo>
                    <a:cubicBezTo>
                      <a:pt x="308071" y="537387"/>
                      <a:pt x="284497" y="519260"/>
                      <a:pt x="261994" y="501669"/>
                    </a:cubicBezTo>
                    <a:close/>
                    <a:moveTo>
                      <a:pt x="491755" y="539799"/>
                    </a:moveTo>
                    <a:lnTo>
                      <a:pt x="424871" y="539799"/>
                    </a:lnTo>
                    <a:cubicBezTo>
                      <a:pt x="421817" y="539816"/>
                      <a:pt x="418790" y="539272"/>
                      <a:pt x="415942" y="538191"/>
                    </a:cubicBezTo>
                    <a:lnTo>
                      <a:pt x="415942" y="537566"/>
                    </a:lnTo>
                    <a:lnTo>
                      <a:pt x="413977" y="537566"/>
                    </a:lnTo>
                    <a:cubicBezTo>
                      <a:pt x="402556" y="532289"/>
                      <a:pt x="395341" y="520760"/>
                      <a:pt x="395582" y="508187"/>
                    </a:cubicBezTo>
                    <a:cubicBezTo>
                      <a:pt x="394876" y="491534"/>
                      <a:pt x="407771" y="477434"/>
                      <a:pt x="424425" y="476666"/>
                    </a:cubicBezTo>
                    <a:lnTo>
                      <a:pt x="491308" y="476666"/>
                    </a:lnTo>
                    <a:cubicBezTo>
                      <a:pt x="508739" y="478273"/>
                      <a:pt x="521571" y="493712"/>
                      <a:pt x="519963" y="511143"/>
                    </a:cubicBezTo>
                    <a:cubicBezTo>
                      <a:pt x="518562" y="526350"/>
                      <a:pt x="506515" y="538397"/>
                      <a:pt x="491308" y="539799"/>
                    </a:cubicBezTo>
                    <a:close/>
                    <a:moveTo>
                      <a:pt x="526312" y="456931"/>
                    </a:moveTo>
                    <a:lnTo>
                      <a:pt x="403083" y="456931"/>
                    </a:lnTo>
                    <a:cubicBezTo>
                      <a:pt x="385652" y="455324"/>
                      <a:pt x="372820" y="439884"/>
                      <a:pt x="374427" y="422454"/>
                    </a:cubicBezTo>
                    <a:cubicBezTo>
                      <a:pt x="375829" y="407246"/>
                      <a:pt x="387875" y="395200"/>
                      <a:pt x="403083" y="393798"/>
                    </a:cubicBezTo>
                    <a:lnTo>
                      <a:pt x="526312" y="393798"/>
                    </a:lnTo>
                    <a:cubicBezTo>
                      <a:pt x="543743" y="395405"/>
                      <a:pt x="556575" y="410845"/>
                      <a:pt x="554968" y="428276"/>
                    </a:cubicBezTo>
                    <a:cubicBezTo>
                      <a:pt x="553566" y="443483"/>
                      <a:pt x="541520" y="455529"/>
                      <a:pt x="526312" y="456931"/>
                    </a:cubicBezTo>
                    <a:close/>
                    <a:moveTo>
                      <a:pt x="549351" y="374064"/>
                    </a:moveTo>
                    <a:lnTo>
                      <a:pt x="365399" y="374064"/>
                    </a:lnTo>
                    <a:cubicBezTo>
                      <a:pt x="347969" y="372456"/>
                      <a:pt x="335137" y="357017"/>
                      <a:pt x="336744" y="339586"/>
                    </a:cubicBezTo>
                    <a:cubicBezTo>
                      <a:pt x="338146" y="324379"/>
                      <a:pt x="350192" y="312333"/>
                      <a:pt x="365399" y="310931"/>
                    </a:cubicBezTo>
                    <a:lnTo>
                      <a:pt x="549172" y="310931"/>
                    </a:lnTo>
                    <a:cubicBezTo>
                      <a:pt x="566603" y="312538"/>
                      <a:pt x="579435" y="327977"/>
                      <a:pt x="577828" y="345408"/>
                    </a:cubicBezTo>
                    <a:cubicBezTo>
                      <a:pt x="576426" y="360615"/>
                      <a:pt x="564380" y="372662"/>
                      <a:pt x="549172" y="3740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19"/>
              <p:cNvSpPr/>
              <p:nvPr/>
            </p:nvSpPr>
            <p:spPr>
              <a:xfrm>
                <a:off x="6658808" y="2431441"/>
                <a:ext cx="611710" cy="567392"/>
              </a:xfrm>
              <a:custGeom>
                <a:rect b="b" l="l" r="r" t="t"/>
                <a:pathLst>
                  <a:path extrusionOk="0" h="567392" w="611710">
                    <a:moveTo>
                      <a:pt x="496219" y="567391"/>
                    </a:moveTo>
                    <a:lnTo>
                      <a:pt x="429336" y="567391"/>
                    </a:lnTo>
                    <a:cubicBezTo>
                      <a:pt x="422737" y="567382"/>
                      <a:pt x="416218" y="565954"/>
                      <a:pt x="410227" y="563194"/>
                    </a:cubicBezTo>
                    <a:lnTo>
                      <a:pt x="367989" y="563194"/>
                    </a:lnTo>
                    <a:cubicBezTo>
                      <a:pt x="305481" y="563194"/>
                      <a:pt x="276817" y="540959"/>
                      <a:pt x="253957" y="523189"/>
                    </a:cubicBezTo>
                    <a:cubicBezTo>
                      <a:pt x="237348" y="510152"/>
                      <a:pt x="224221" y="499883"/>
                      <a:pt x="202076" y="499883"/>
                    </a:cubicBezTo>
                    <a:lnTo>
                      <a:pt x="175286" y="499883"/>
                    </a:lnTo>
                    <a:lnTo>
                      <a:pt x="175286" y="503276"/>
                    </a:lnTo>
                    <a:cubicBezTo>
                      <a:pt x="175188" y="523037"/>
                      <a:pt x="159329" y="539102"/>
                      <a:pt x="139568" y="539441"/>
                    </a:cubicBezTo>
                    <a:lnTo>
                      <a:pt x="-3" y="539441"/>
                    </a:lnTo>
                    <a:lnTo>
                      <a:pt x="-3" y="198149"/>
                    </a:lnTo>
                    <a:lnTo>
                      <a:pt x="138853" y="198149"/>
                    </a:lnTo>
                    <a:cubicBezTo>
                      <a:pt x="158588" y="198533"/>
                      <a:pt x="174429" y="214570"/>
                      <a:pt x="174572" y="234314"/>
                    </a:cubicBezTo>
                    <a:lnTo>
                      <a:pt x="174572" y="237707"/>
                    </a:lnTo>
                    <a:lnTo>
                      <a:pt x="187520" y="237707"/>
                    </a:lnTo>
                    <a:cubicBezTo>
                      <a:pt x="196780" y="237698"/>
                      <a:pt x="205871" y="235234"/>
                      <a:pt x="213863" y="230564"/>
                    </a:cubicBezTo>
                    <a:cubicBezTo>
                      <a:pt x="251814" y="208239"/>
                      <a:pt x="339950" y="146178"/>
                      <a:pt x="339950" y="51970"/>
                    </a:cubicBezTo>
                    <a:cubicBezTo>
                      <a:pt x="339950" y="23305"/>
                      <a:pt x="363167" y="52"/>
                      <a:pt x="391831" y="-1"/>
                    </a:cubicBezTo>
                    <a:lnTo>
                      <a:pt x="396564" y="-1"/>
                    </a:lnTo>
                    <a:cubicBezTo>
                      <a:pt x="423442" y="2633"/>
                      <a:pt x="443891" y="25314"/>
                      <a:pt x="443713" y="52327"/>
                    </a:cubicBezTo>
                    <a:cubicBezTo>
                      <a:pt x="443713" y="134033"/>
                      <a:pt x="430765" y="170467"/>
                      <a:pt x="423800" y="190023"/>
                    </a:cubicBezTo>
                    <a:cubicBezTo>
                      <a:pt x="421996" y="194229"/>
                      <a:pt x="420710" y="198640"/>
                      <a:pt x="419960" y="203149"/>
                    </a:cubicBezTo>
                    <a:cubicBezTo>
                      <a:pt x="420290" y="206346"/>
                      <a:pt x="421389" y="209409"/>
                      <a:pt x="423175" y="212079"/>
                    </a:cubicBezTo>
                    <a:lnTo>
                      <a:pt x="562120" y="212079"/>
                    </a:lnTo>
                    <a:cubicBezTo>
                      <a:pt x="590508" y="213383"/>
                      <a:pt x="612591" y="237252"/>
                      <a:pt x="611680" y="265657"/>
                    </a:cubicBezTo>
                    <a:cubicBezTo>
                      <a:pt x="611966" y="283088"/>
                      <a:pt x="604019" y="299626"/>
                      <a:pt x="590249" y="310306"/>
                    </a:cubicBezTo>
                    <a:cubicBezTo>
                      <a:pt x="598884" y="320548"/>
                      <a:pt x="603599" y="333523"/>
                      <a:pt x="603554" y="346917"/>
                    </a:cubicBezTo>
                    <a:cubicBezTo>
                      <a:pt x="604090" y="368982"/>
                      <a:pt x="591044" y="389110"/>
                      <a:pt x="570693" y="397638"/>
                    </a:cubicBezTo>
                    <a:cubicBezTo>
                      <a:pt x="577131" y="407121"/>
                      <a:pt x="580551" y="418328"/>
                      <a:pt x="580516" y="429785"/>
                    </a:cubicBezTo>
                    <a:cubicBezTo>
                      <a:pt x="581382" y="455734"/>
                      <a:pt x="563237" y="478460"/>
                      <a:pt x="537742" y="483363"/>
                    </a:cubicBezTo>
                    <a:cubicBezTo>
                      <a:pt x="543074" y="492266"/>
                      <a:pt x="545886" y="502455"/>
                      <a:pt x="545869" y="512831"/>
                    </a:cubicBezTo>
                    <a:cubicBezTo>
                      <a:pt x="547324" y="541495"/>
                      <a:pt x="525268" y="565918"/>
                      <a:pt x="496603" y="567373"/>
                    </a:cubicBezTo>
                    <a:cubicBezTo>
                      <a:pt x="496478" y="567382"/>
                      <a:pt x="496344" y="567382"/>
                      <a:pt x="496219" y="567391"/>
                    </a:cubicBezTo>
                    <a:close/>
                    <a:moveTo>
                      <a:pt x="165821" y="490953"/>
                    </a:moveTo>
                    <a:lnTo>
                      <a:pt x="201540" y="490953"/>
                    </a:lnTo>
                    <a:cubicBezTo>
                      <a:pt x="226721" y="490953"/>
                      <a:pt x="242348" y="503187"/>
                      <a:pt x="258958" y="516135"/>
                    </a:cubicBezTo>
                    <a:cubicBezTo>
                      <a:pt x="281818" y="533994"/>
                      <a:pt x="307714" y="554265"/>
                      <a:pt x="367453" y="554265"/>
                    </a:cubicBezTo>
                    <a:lnTo>
                      <a:pt x="412638" y="554711"/>
                    </a:lnTo>
                    <a:cubicBezTo>
                      <a:pt x="417674" y="557167"/>
                      <a:pt x="423201" y="558453"/>
                      <a:pt x="428800" y="558461"/>
                    </a:cubicBezTo>
                    <a:lnTo>
                      <a:pt x="495684" y="558461"/>
                    </a:lnTo>
                    <a:cubicBezTo>
                      <a:pt x="519142" y="557167"/>
                      <a:pt x="537225" y="537289"/>
                      <a:pt x="536314" y="513813"/>
                    </a:cubicBezTo>
                    <a:cubicBezTo>
                      <a:pt x="536394" y="502669"/>
                      <a:pt x="532536" y="491855"/>
                      <a:pt x="525419" y="483274"/>
                    </a:cubicBezTo>
                    <a:lnTo>
                      <a:pt x="519258" y="475951"/>
                    </a:lnTo>
                    <a:lnTo>
                      <a:pt x="530242" y="475951"/>
                    </a:lnTo>
                    <a:cubicBezTo>
                      <a:pt x="553718" y="474656"/>
                      <a:pt x="571827" y="454797"/>
                      <a:pt x="570961" y="431303"/>
                    </a:cubicBezTo>
                    <a:cubicBezTo>
                      <a:pt x="571032" y="419703"/>
                      <a:pt x="566835" y="408487"/>
                      <a:pt x="559174" y="399781"/>
                    </a:cubicBezTo>
                    <a:lnTo>
                      <a:pt x="554173" y="394155"/>
                    </a:lnTo>
                    <a:lnTo>
                      <a:pt x="561495" y="392459"/>
                    </a:lnTo>
                    <a:cubicBezTo>
                      <a:pt x="581105" y="386922"/>
                      <a:pt x="594482" y="368804"/>
                      <a:pt x="594000" y="348435"/>
                    </a:cubicBezTo>
                    <a:cubicBezTo>
                      <a:pt x="594089" y="335576"/>
                      <a:pt x="588892" y="323245"/>
                      <a:pt x="579623" y="314324"/>
                    </a:cubicBezTo>
                    <a:lnTo>
                      <a:pt x="575336" y="310216"/>
                    </a:lnTo>
                    <a:lnTo>
                      <a:pt x="580426" y="307180"/>
                    </a:lnTo>
                    <a:cubicBezTo>
                      <a:pt x="594160" y="298724"/>
                      <a:pt x="602402" y="283650"/>
                      <a:pt x="602125" y="267532"/>
                    </a:cubicBezTo>
                    <a:cubicBezTo>
                      <a:pt x="603036" y="244056"/>
                      <a:pt x="584954" y="224179"/>
                      <a:pt x="561495" y="222884"/>
                    </a:cubicBezTo>
                    <a:lnTo>
                      <a:pt x="418620" y="222884"/>
                    </a:lnTo>
                    <a:lnTo>
                      <a:pt x="417281" y="221187"/>
                    </a:lnTo>
                    <a:cubicBezTo>
                      <a:pt x="413504" y="216472"/>
                      <a:pt x="411289" y="210695"/>
                      <a:pt x="410941" y="204667"/>
                    </a:cubicBezTo>
                    <a:cubicBezTo>
                      <a:pt x="411646" y="199167"/>
                      <a:pt x="413084" y="193791"/>
                      <a:pt x="415227" y="188683"/>
                    </a:cubicBezTo>
                    <a:cubicBezTo>
                      <a:pt x="422014" y="169574"/>
                      <a:pt x="434694" y="134123"/>
                      <a:pt x="434694" y="53934"/>
                    </a:cubicBezTo>
                    <a:cubicBezTo>
                      <a:pt x="434890" y="31547"/>
                      <a:pt x="417960" y="12706"/>
                      <a:pt x="395671" y="10536"/>
                    </a:cubicBezTo>
                    <a:lnTo>
                      <a:pt x="391742" y="10536"/>
                    </a:lnTo>
                    <a:cubicBezTo>
                      <a:pt x="368007" y="10590"/>
                      <a:pt x="348790" y="29842"/>
                      <a:pt x="348790" y="53577"/>
                    </a:cubicBezTo>
                    <a:cubicBezTo>
                      <a:pt x="348790" y="151804"/>
                      <a:pt x="257529" y="216365"/>
                      <a:pt x="218327" y="239493"/>
                    </a:cubicBezTo>
                    <a:cubicBezTo>
                      <a:pt x="208951" y="244967"/>
                      <a:pt x="198289" y="247869"/>
                      <a:pt x="187431" y="247887"/>
                    </a:cubicBezTo>
                    <a:lnTo>
                      <a:pt x="166000" y="247887"/>
                    </a:lnTo>
                    <a:lnTo>
                      <a:pt x="166000" y="235564"/>
                    </a:lnTo>
                    <a:cubicBezTo>
                      <a:pt x="165910" y="220732"/>
                      <a:pt x="154034" y="208668"/>
                      <a:pt x="139210" y="208328"/>
                    </a:cubicBezTo>
                    <a:lnTo>
                      <a:pt x="8926" y="208328"/>
                    </a:lnTo>
                    <a:lnTo>
                      <a:pt x="8926" y="531762"/>
                    </a:lnTo>
                    <a:lnTo>
                      <a:pt x="138853" y="531762"/>
                    </a:lnTo>
                    <a:cubicBezTo>
                      <a:pt x="153677" y="531422"/>
                      <a:pt x="165553" y="519358"/>
                      <a:pt x="165642" y="504526"/>
                    </a:cubicBezTo>
                    <a:close/>
                    <a:moveTo>
                      <a:pt x="496219" y="549532"/>
                    </a:moveTo>
                    <a:lnTo>
                      <a:pt x="429336" y="549532"/>
                    </a:lnTo>
                    <a:cubicBezTo>
                      <a:pt x="425961" y="549460"/>
                      <a:pt x="422612" y="548862"/>
                      <a:pt x="419424" y="547746"/>
                    </a:cubicBezTo>
                    <a:lnTo>
                      <a:pt x="416388" y="546585"/>
                    </a:lnTo>
                    <a:cubicBezTo>
                      <a:pt x="403654" y="540531"/>
                      <a:pt x="395680" y="527547"/>
                      <a:pt x="396028" y="513456"/>
                    </a:cubicBezTo>
                    <a:cubicBezTo>
                      <a:pt x="395475" y="494436"/>
                      <a:pt x="410325" y="478514"/>
                      <a:pt x="429336" y="477737"/>
                    </a:cubicBezTo>
                    <a:lnTo>
                      <a:pt x="496219" y="477737"/>
                    </a:lnTo>
                    <a:cubicBezTo>
                      <a:pt x="516115" y="477737"/>
                      <a:pt x="532251" y="493873"/>
                      <a:pt x="532251" y="513769"/>
                    </a:cubicBezTo>
                    <a:cubicBezTo>
                      <a:pt x="532251" y="533664"/>
                      <a:pt x="516115" y="549800"/>
                      <a:pt x="496219" y="549800"/>
                    </a:cubicBezTo>
                    <a:close/>
                    <a:moveTo>
                      <a:pt x="425318" y="540156"/>
                    </a:moveTo>
                    <a:cubicBezTo>
                      <a:pt x="426639" y="540424"/>
                      <a:pt x="427988" y="540575"/>
                      <a:pt x="429336" y="540602"/>
                    </a:cubicBezTo>
                    <a:lnTo>
                      <a:pt x="496219" y="540602"/>
                    </a:lnTo>
                    <a:cubicBezTo>
                      <a:pt x="511186" y="539111"/>
                      <a:pt x="522116" y="525770"/>
                      <a:pt x="520624" y="510804"/>
                    </a:cubicBezTo>
                    <a:cubicBezTo>
                      <a:pt x="519338" y="497891"/>
                      <a:pt x="509132" y="487685"/>
                      <a:pt x="496219" y="486399"/>
                    </a:cubicBezTo>
                    <a:lnTo>
                      <a:pt x="429336" y="486399"/>
                    </a:lnTo>
                    <a:cubicBezTo>
                      <a:pt x="415254" y="487167"/>
                      <a:pt x="404404" y="499097"/>
                      <a:pt x="404958" y="513188"/>
                    </a:cubicBezTo>
                    <a:cubicBezTo>
                      <a:pt x="404806" y="523645"/>
                      <a:pt x="410575" y="533298"/>
                      <a:pt x="419871" y="538102"/>
                    </a:cubicBezTo>
                    <a:lnTo>
                      <a:pt x="425318" y="538102"/>
                    </a:lnTo>
                    <a:close/>
                    <a:moveTo>
                      <a:pt x="401475" y="547299"/>
                    </a:moveTo>
                    <a:lnTo>
                      <a:pt x="367989" y="547299"/>
                    </a:lnTo>
                    <a:cubicBezTo>
                      <a:pt x="310660" y="547299"/>
                      <a:pt x="286818" y="528636"/>
                      <a:pt x="263780" y="510598"/>
                    </a:cubicBezTo>
                    <a:lnTo>
                      <a:pt x="263780" y="510598"/>
                    </a:lnTo>
                    <a:cubicBezTo>
                      <a:pt x="246992" y="497472"/>
                      <a:pt x="229668" y="483809"/>
                      <a:pt x="202165" y="483809"/>
                    </a:cubicBezTo>
                    <a:lnTo>
                      <a:pt x="166446" y="483809"/>
                    </a:lnTo>
                    <a:lnTo>
                      <a:pt x="166446" y="253513"/>
                    </a:lnTo>
                    <a:lnTo>
                      <a:pt x="187520" y="253513"/>
                    </a:lnTo>
                    <a:cubicBezTo>
                      <a:pt x="199423" y="253575"/>
                      <a:pt x="211121" y="250495"/>
                      <a:pt x="221453" y="244583"/>
                    </a:cubicBezTo>
                    <a:cubicBezTo>
                      <a:pt x="261726" y="220830"/>
                      <a:pt x="355398" y="154661"/>
                      <a:pt x="355398" y="52684"/>
                    </a:cubicBezTo>
                    <a:cubicBezTo>
                      <a:pt x="355398" y="32762"/>
                      <a:pt x="371552" y="16608"/>
                      <a:pt x="391474" y="16608"/>
                    </a:cubicBezTo>
                    <a:cubicBezTo>
                      <a:pt x="411396" y="16608"/>
                      <a:pt x="427550" y="32762"/>
                      <a:pt x="427550" y="52684"/>
                    </a:cubicBezTo>
                    <a:lnTo>
                      <a:pt x="427550" y="54649"/>
                    </a:lnTo>
                    <a:cubicBezTo>
                      <a:pt x="427550" y="132069"/>
                      <a:pt x="415227" y="166716"/>
                      <a:pt x="408709" y="185290"/>
                    </a:cubicBezTo>
                    <a:cubicBezTo>
                      <a:pt x="406253" y="190987"/>
                      <a:pt x="404601" y="196997"/>
                      <a:pt x="403797" y="203149"/>
                    </a:cubicBezTo>
                    <a:lnTo>
                      <a:pt x="403797" y="204310"/>
                    </a:lnTo>
                    <a:cubicBezTo>
                      <a:pt x="404074" y="208221"/>
                      <a:pt x="405003" y="212052"/>
                      <a:pt x="406565" y="215651"/>
                    </a:cubicBezTo>
                    <a:lnTo>
                      <a:pt x="409334" y="221902"/>
                    </a:lnTo>
                    <a:lnTo>
                      <a:pt x="391474" y="221902"/>
                    </a:lnTo>
                    <a:cubicBezTo>
                      <a:pt x="368016" y="223196"/>
                      <a:pt x="349933" y="243074"/>
                      <a:pt x="350844" y="266550"/>
                    </a:cubicBezTo>
                    <a:cubicBezTo>
                      <a:pt x="350799" y="277578"/>
                      <a:pt x="354586" y="288276"/>
                      <a:pt x="361560" y="296822"/>
                    </a:cubicBezTo>
                    <a:lnTo>
                      <a:pt x="365935" y="302090"/>
                    </a:lnTo>
                    <a:lnTo>
                      <a:pt x="359327" y="303965"/>
                    </a:lnTo>
                    <a:cubicBezTo>
                      <a:pt x="340655" y="310136"/>
                      <a:pt x="328216" y="327790"/>
                      <a:pt x="328698" y="347453"/>
                    </a:cubicBezTo>
                    <a:cubicBezTo>
                      <a:pt x="327788" y="370965"/>
                      <a:pt x="345924" y="390851"/>
                      <a:pt x="369418" y="392102"/>
                    </a:cubicBezTo>
                    <a:lnTo>
                      <a:pt x="383973" y="392102"/>
                    </a:lnTo>
                    <a:lnTo>
                      <a:pt x="377722" y="399424"/>
                    </a:lnTo>
                    <a:cubicBezTo>
                      <a:pt x="370606" y="408005"/>
                      <a:pt x="366748" y="418819"/>
                      <a:pt x="366828" y="429963"/>
                    </a:cubicBezTo>
                    <a:cubicBezTo>
                      <a:pt x="366096" y="450037"/>
                      <a:pt x="379071" y="468057"/>
                      <a:pt x="398350" y="473719"/>
                    </a:cubicBezTo>
                    <a:lnTo>
                      <a:pt x="405494" y="475594"/>
                    </a:lnTo>
                    <a:lnTo>
                      <a:pt x="400493" y="481041"/>
                    </a:lnTo>
                    <a:cubicBezTo>
                      <a:pt x="386054" y="497472"/>
                      <a:pt x="384518" y="521573"/>
                      <a:pt x="396743" y="539709"/>
                    </a:cubicBezTo>
                    <a:close/>
                    <a:moveTo>
                      <a:pt x="174929" y="475058"/>
                    </a:moveTo>
                    <a:lnTo>
                      <a:pt x="201718" y="475058"/>
                    </a:lnTo>
                    <a:cubicBezTo>
                      <a:pt x="232258" y="475058"/>
                      <a:pt x="250832" y="489524"/>
                      <a:pt x="268870" y="503544"/>
                    </a:cubicBezTo>
                    <a:lnTo>
                      <a:pt x="268870" y="503544"/>
                    </a:lnTo>
                    <a:cubicBezTo>
                      <a:pt x="290747" y="520689"/>
                      <a:pt x="313518" y="538370"/>
                      <a:pt x="367632" y="538370"/>
                    </a:cubicBezTo>
                    <a:lnTo>
                      <a:pt x="385045" y="538370"/>
                    </a:lnTo>
                    <a:cubicBezTo>
                      <a:pt x="376062" y="519796"/>
                      <a:pt x="377767" y="497829"/>
                      <a:pt x="389510" y="480863"/>
                    </a:cubicBezTo>
                    <a:cubicBezTo>
                      <a:pt x="369695" y="472093"/>
                      <a:pt x="357113" y="452252"/>
                      <a:pt x="357631" y="430588"/>
                    </a:cubicBezTo>
                    <a:cubicBezTo>
                      <a:pt x="357720" y="420203"/>
                      <a:pt x="360649" y="410041"/>
                      <a:pt x="366114" y="401210"/>
                    </a:cubicBezTo>
                    <a:cubicBezTo>
                      <a:pt x="339360" y="397772"/>
                      <a:pt x="319572" y="374590"/>
                      <a:pt x="320394" y="347632"/>
                    </a:cubicBezTo>
                    <a:cubicBezTo>
                      <a:pt x="319912" y="326245"/>
                      <a:pt x="332199" y="306626"/>
                      <a:pt x="351648" y="297715"/>
                    </a:cubicBezTo>
                    <a:cubicBezTo>
                      <a:pt x="345754" y="288454"/>
                      <a:pt x="342656" y="277703"/>
                      <a:pt x="342718" y="266729"/>
                    </a:cubicBezTo>
                    <a:cubicBezTo>
                      <a:pt x="341807" y="238323"/>
                      <a:pt x="363890" y="214454"/>
                      <a:pt x="392278" y="213151"/>
                    </a:cubicBezTo>
                    <a:lnTo>
                      <a:pt x="396832" y="213151"/>
                    </a:lnTo>
                    <a:cubicBezTo>
                      <a:pt x="396118" y="210400"/>
                      <a:pt x="395671" y="207587"/>
                      <a:pt x="395492" y="204757"/>
                    </a:cubicBezTo>
                    <a:lnTo>
                      <a:pt x="395492" y="202792"/>
                    </a:lnTo>
                    <a:cubicBezTo>
                      <a:pt x="396332" y="195738"/>
                      <a:pt x="398136" y="188826"/>
                      <a:pt x="400850" y="182254"/>
                    </a:cubicBezTo>
                    <a:cubicBezTo>
                      <a:pt x="407280" y="164394"/>
                      <a:pt x="418710" y="130372"/>
                      <a:pt x="419245" y="54470"/>
                    </a:cubicBezTo>
                    <a:lnTo>
                      <a:pt x="419245" y="52506"/>
                    </a:lnTo>
                    <a:cubicBezTo>
                      <a:pt x="419245" y="37512"/>
                      <a:pt x="407092" y="25359"/>
                      <a:pt x="392099" y="25359"/>
                    </a:cubicBezTo>
                    <a:cubicBezTo>
                      <a:pt x="377106" y="25359"/>
                      <a:pt x="364953" y="37512"/>
                      <a:pt x="364953" y="52506"/>
                    </a:cubicBezTo>
                    <a:cubicBezTo>
                      <a:pt x="364953" y="159037"/>
                      <a:pt x="268244" y="227527"/>
                      <a:pt x="226721" y="252084"/>
                    </a:cubicBezTo>
                    <a:cubicBezTo>
                      <a:pt x="214925" y="259022"/>
                      <a:pt x="201477" y="262665"/>
                      <a:pt x="187788" y="262621"/>
                    </a:cubicBezTo>
                    <a:lnTo>
                      <a:pt x="175286" y="262621"/>
                    </a:lnTo>
                    <a:close/>
                    <a:moveTo>
                      <a:pt x="139210" y="523547"/>
                    </a:moveTo>
                    <a:lnTo>
                      <a:pt x="15802" y="523547"/>
                    </a:lnTo>
                    <a:lnTo>
                      <a:pt x="15802" y="213686"/>
                    </a:lnTo>
                    <a:lnTo>
                      <a:pt x="138853" y="213686"/>
                    </a:lnTo>
                    <a:cubicBezTo>
                      <a:pt x="150006" y="213784"/>
                      <a:pt x="159026" y="222803"/>
                      <a:pt x="159124" y="233957"/>
                    </a:cubicBezTo>
                    <a:lnTo>
                      <a:pt x="159124" y="503008"/>
                    </a:lnTo>
                    <a:cubicBezTo>
                      <a:pt x="159177" y="514269"/>
                      <a:pt x="150114" y="523448"/>
                      <a:pt x="138853" y="523547"/>
                    </a:cubicBezTo>
                    <a:close/>
                    <a:moveTo>
                      <a:pt x="25089" y="514617"/>
                    </a:moveTo>
                    <a:lnTo>
                      <a:pt x="139210" y="514617"/>
                    </a:lnTo>
                    <a:cubicBezTo>
                      <a:pt x="145470" y="514617"/>
                      <a:pt x="150551" y="509536"/>
                      <a:pt x="150551" y="503276"/>
                    </a:cubicBezTo>
                    <a:lnTo>
                      <a:pt x="150551" y="234314"/>
                    </a:lnTo>
                    <a:cubicBezTo>
                      <a:pt x="150507" y="228054"/>
                      <a:pt x="145470" y="222982"/>
                      <a:pt x="139210" y="222884"/>
                    </a:cubicBezTo>
                    <a:lnTo>
                      <a:pt x="24732" y="222884"/>
                    </a:lnTo>
                    <a:close/>
                    <a:moveTo>
                      <a:pt x="531134" y="466664"/>
                    </a:moveTo>
                    <a:lnTo>
                      <a:pt x="407905" y="466664"/>
                    </a:lnTo>
                    <a:cubicBezTo>
                      <a:pt x="388009" y="466664"/>
                      <a:pt x="371874" y="450528"/>
                      <a:pt x="371874" y="430633"/>
                    </a:cubicBezTo>
                    <a:cubicBezTo>
                      <a:pt x="371874" y="410738"/>
                      <a:pt x="388009" y="394602"/>
                      <a:pt x="407905" y="394602"/>
                    </a:cubicBezTo>
                    <a:lnTo>
                      <a:pt x="531134" y="394602"/>
                    </a:lnTo>
                    <a:cubicBezTo>
                      <a:pt x="551030" y="394602"/>
                      <a:pt x="567166" y="410738"/>
                      <a:pt x="567166" y="430633"/>
                    </a:cubicBezTo>
                    <a:cubicBezTo>
                      <a:pt x="567166" y="450528"/>
                      <a:pt x="551030" y="466664"/>
                      <a:pt x="531134" y="466664"/>
                    </a:cubicBezTo>
                    <a:close/>
                    <a:moveTo>
                      <a:pt x="407905" y="403532"/>
                    </a:moveTo>
                    <a:cubicBezTo>
                      <a:pt x="392939" y="405023"/>
                      <a:pt x="382009" y="418364"/>
                      <a:pt x="383500" y="433330"/>
                    </a:cubicBezTo>
                    <a:cubicBezTo>
                      <a:pt x="384786" y="446242"/>
                      <a:pt x="394992" y="456449"/>
                      <a:pt x="407905" y="457735"/>
                    </a:cubicBezTo>
                    <a:lnTo>
                      <a:pt x="531134" y="457735"/>
                    </a:lnTo>
                    <a:cubicBezTo>
                      <a:pt x="546101" y="456243"/>
                      <a:pt x="557031" y="442902"/>
                      <a:pt x="555539" y="427936"/>
                    </a:cubicBezTo>
                    <a:cubicBezTo>
                      <a:pt x="554253" y="415024"/>
                      <a:pt x="544047" y="404817"/>
                      <a:pt x="531134" y="403532"/>
                    </a:cubicBezTo>
                    <a:close/>
                    <a:moveTo>
                      <a:pt x="553637" y="383797"/>
                    </a:moveTo>
                    <a:lnTo>
                      <a:pt x="369686" y="383797"/>
                    </a:lnTo>
                    <a:cubicBezTo>
                      <a:pt x="349790" y="383797"/>
                      <a:pt x="333654" y="367661"/>
                      <a:pt x="333654" y="347766"/>
                    </a:cubicBezTo>
                    <a:cubicBezTo>
                      <a:pt x="333654" y="327870"/>
                      <a:pt x="349790" y="311734"/>
                      <a:pt x="369686" y="311734"/>
                    </a:cubicBezTo>
                    <a:lnTo>
                      <a:pt x="553637" y="311734"/>
                    </a:lnTo>
                    <a:cubicBezTo>
                      <a:pt x="573533" y="311734"/>
                      <a:pt x="589669" y="327870"/>
                      <a:pt x="589669" y="347766"/>
                    </a:cubicBezTo>
                    <a:cubicBezTo>
                      <a:pt x="589669" y="367661"/>
                      <a:pt x="573533" y="383797"/>
                      <a:pt x="553637" y="383797"/>
                    </a:cubicBezTo>
                    <a:close/>
                    <a:moveTo>
                      <a:pt x="369864" y="320843"/>
                    </a:moveTo>
                    <a:cubicBezTo>
                      <a:pt x="354898" y="322334"/>
                      <a:pt x="343968" y="335675"/>
                      <a:pt x="345459" y="350641"/>
                    </a:cubicBezTo>
                    <a:cubicBezTo>
                      <a:pt x="346745" y="363553"/>
                      <a:pt x="356952" y="373760"/>
                      <a:pt x="369864" y="375046"/>
                    </a:cubicBezTo>
                    <a:lnTo>
                      <a:pt x="553637" y="375046"/>
                    </a:lnTo>
                    <a:cubicBezTo>
                      <a:pt x="568603" y="373555"/>
                      <a:pt x="579533" y="360213"/>
                      <a:pt x="578042" y="345247"/>
                    </a:cubicBezTo>
                    <a:cubicBezTo>
                      <a:pt x="576756" y="332335"/>
                      <a:pt x="566550" y="322129"/>
                      <a:pt x="553637" y="320843"/>
                    </a:cubicBezTo>
                    <a:close/>
                    <a:moveTo>
                      <a:pt x="562031" y="302983"/>
                    </a:moveTo>
                    <a:lnTo>
                      <a:pt x="391921" y="302983"/>
                    </a:lnTo>
                    <a:cubicBezTo>
                      <a:pt x="372025" y="302983"/>
                      <a:pt x="355889" y="286847"/>
                      <a:pt x="355889" y="266952"/>
                    </a:cubicBezTo>
                    <a:cubicBezTo>
                      <a:pt x="355889" y="247057"/>
                      <a:pt x="372025" y="230920"/>
                      <a:pt x="391921" y="230920"/>
                    </a:cubicBezTo>
                    <a:lnTo>
                      <a:pt x="562031" y="230920"/>
                    </a:lnTo>
                    <a:cubicBezTo>
                      <a:pt x="581927" y="230920"/>
                      <a:pt x="598063" y="247057"/>
                      <a:pt x="598063" y="266952"/>
                    </a:cubicBezTo>
                    <a:cubicBezTo>
                      <a:pt x="598063" y="286847"/>
                      <a:pt x="581927" y="302983"/>
                      <a:pt x="562031" y="302983"/>
                    </a:cubicBezTo>
                    <a:close/>
                    <a:moveTo>
                      <a:pt x="391921" y="239850"/>
                    </a:moveTo>
                    <a:cubicBezTo>
                      <a:pt x="376955" y="241341"/>
                      <a:pt x="366025" y="254682"/>
                      <a:pt x="367516" y="269649"/>
                    </a:cubicBezTo>
                    <a:cubicBezTo>
                      <a:pt x="368802" y="282561"/>
                      <a:pt x="379008" y="292767"/>
                      <a:pt x="391921" y="294053"/>
                    </a:cubicBezTo>
                    <a:lnTo>
                      <a:pt x="562031" y="294053"/>
                    </a:lnTo>
                    <a:cubicBezTo>
                      <a:pt x="576997" y="292562"/>
                      <a:pt x="587927" y="279221"/>
                      <a:pt x="586436" y="264255"/>
                    </a:cubicBezTo>
                    <a:cubicBezTo>
                      <a:pt x="585150" y="251343"/>
                      <a:pt x="574944" y="241136"/>
                      <a:pt x="562031" y="23985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00" name="Google Shape;1500;p19"/>
          <p:cNvSpPr/>
          <p:nvPr/>
        </p:nvSpPr>
        <p:spPr>
          <a:xfrm>
            <a:off x="874868" y="1121715"/>
            <a:ext cx="603600" cy="603600"/>
          </a:xfrm>
          <a:custGeom>
            <a:rect b="b" l="l" r="r" t="t"/>
            <a:pathLst>
              <a:path extrusionOk="0" h="442198" w="442198">
                <a:moveTo>
                  <a:pt x="442195" y="221009"/>
                </a:moveTo>
                <a:cubicBezTo>
                  <a:pt x="442248" y="343122"/>
                  <a:pt x="343298" y="442143"/>
                  <a:pt x="221185" y="442197"/>
                </a:cubicBezTo>
                <a:cubicBezTo>
                  <a:pt x="99072" y="442251"/>
                  <a:pt x="50" y="343301"/>
                  <a:pt x="-3" y="221187"/>
                </a:cubicBezTo>
                <a:cubicBezTo>
                  <a:pt x="-57" y="99074"/>
                  <a:pt x="98893" y="53"/>
                  <a:pt x="221006" y="-1"/>
                </a:cubicBezTo>
                <a:cubicBezTo>
                  <a:pt x="221069" y="-1"/>
                  <a:pt x="221123" y="-1"/>
                  <a:pt x="221185" y="-1"/>
                </a:cubicBezTo>
                <a:cubicBezTo>
                  <a:pt x="343147" y="-99"/>
                  <a:pt x="442097" y="98690"/>
                  <a:pt x="442195" y="220651"/>
                </a:cubicBezTo>
                <a:cubicBezTo>
                  <a:pt x="442195" y="220768"/>
                  <a:pt x="442195" y="220893"/>
                  <a:pt x="442195" y="2210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1" name="Google Shape;1501;p19"/>
          <p:cNvSpPr/>
          <p:nvPr/>
        </p:nvSpPr>
        <p:spPr>
          <a:xfrm>
            <a:off x="1078904" y="1187127"/>
            <a:ext cx="195512" cy="195512"/>
          </a:xfrm>
          <a:custGeom>
            <a:rect b="b" l="l" r="r" t="t"/>
            <a:pathLst>
              <a:path extrusionOk="0" h="143232" w="143232">
                <a:moveTo>
                  <a:pt x="143232" y="71616"/>
                </a:moveTo>
                <a:cubicBezTo>
                  <a:pt x="143232" y="111169"/>
                  <a:pt x="111169" y="143232"/>
                  <a:pt x="71616" y="143232"/>
                </a:cubicBezTo>
                <a:cubicBezTo>
                  <a:pt x="32064" y="143232"/>
                  <a:pt x="0" y="111169"/>
                  <a:pt x="0" y="71616"/>
                </a:cubicBezTo>
                <a:cubicBezTo>
                  <a:pt x="0" y="32064"/>
                  <a:pt x="32064" y="0"/>
                  <a:pt x="71616" y="0"/>
                </a:cubicBezTo>
                <a:cubicBezTo>
                  <a:pt x="111169" y="0"/>
                  <a:pt x="143232" y="32064"/>
                  <a:pt x="143232" y="716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2" name="Google Shape;1502;p19"/>
          <p:cNvSpPr/>
          <p:nvPr/>
        </p:nvSpPr>
        <p:spPr>
          <a:xfrm>
            <a:off x="1007279" y="1423191"/>
            <a:ext cx="338854" cy="301796"/>
          </a:xfrm>
          <a:custGeom>
            <a:rect b="b" l="l" r="r" t="t"/>
            <a:pathLst>
              <a:path extrusionOk="0" h="221096" w="248245">
                <a:moveTo>
                  <a:pt x="248242" y="124122"/>
                </a:moveTo>
                <a:lnTo>
                  <a:pt x="248242" y="182968"/>
                </a:lnTo>
                <a:cubicBezTo>
                  <a:pt x="173304" y="233805"/>
                  <a:pt x="74935" y="233805"/>
                  <a:pt x="-3" y="182968"/>
                </a:cubicBezTo>
                <a:lnTo>
                  <a:pt x="-3" y="124122"/>
                </a:lnTo>
                <a:cubicBezTo>
                  <a:pt x="-3" y="55568"/>
                  <a:pt x="55566" y="-1"/>
                  <a:pt x="124119" y="-1"/>
                </a:cubicBezTo>
                <a:cubicBezTo>
                  <a:pt x="192672" y="-1"/>
                  <a:pt x="248242" y="55568"/>
                  <a:pt x="248242" y="1241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3" name="Google Shape;1503;p19"/>
          <p:cNvSpPr txBox="1"/>
          <p:nvPr>
            <p:ph idx="1" type="subTitle"/>
          </p:nvPr>
        </p:nvSpPr>
        <p:spPr>
          <a:xfrm>
            <a:off x="1211953" y="2324298"/>
            <a:ext cx="6558900" cy="4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 b="1" sz="16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504" name="Google Shape;1504;p19"/>
          <p:cNvSpPr txBox="1"/>
          <p:nvPr>
            <p:ph type="title"/>
          </p:nvPr>
        </p:nvSpPr>
        <p:spPr>
          <a:xfrm>
            <a:off x="1211953" y="1708418"/>
            <a:ext cx="6558900" cy="5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505" name="Google Shape;1505;p19"/>
          <p:cNvSpPr txBox="1"/>
          <p:nvPr>
            <p:ph idx="2" type="body"/>
          </p:nvPr>
        </p:nvSpPr>
        <p:spPr>
          <a:xfrm>
            <a:off x="1212012" y="2895251"/>
            <a:ext cx="6558900" cy="8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0 DO NOT REMOVE · SlidesMania">
  <p:cSld name="CUSTOM_20"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7" name="Google Shape;1507;p20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508" name="Google Shape;1508;p2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0"/>
            <p:cNvSpPr txBox="1"/>
            <p:nvPr/>
          </p:nvSpPr>
          <p:spPr>
            <a:xfrm>
              <a:off x="463500" y="2858061"/>
              <a:ext cx="8956500" cy="24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Free </a:t>
              </a:r>
              <a:r>
                <a:rPr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themes and templates for </a:t>
              </a: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Google Slides</a:t>
              </a:r>
              <a:r>
                <a:rPr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 or </a:t>
              </a:r>
              <a:r>
                <a:rPr b="1" lang="en-GB" sz="27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PowerPoint</a:t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7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NOT to be sold as is or modified!</a:t>
              </a:r>
              <a:endParaRPr b="1" sz="2300">
                <a:solidFill>
                  <a:srgbClr val="FFCB25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Read </a:t>
              </a:r>
              <a:r>
                <a:rPr lang="en-GB" sz="2000" u="sng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  <a:hlinkClick r:id="rId2">
                    <a:extLst>
                      <a:ext uri="{A12FA001-AC4F-418D-AE19-62706E023703}">
                        <ahyp:hlinkClr val="tx"/>
                      </a:ext>
                    </a:extLst>
                  </a:hlinkClick>
                </a:rPr>
                <a:t>FAQ</a:t>
              </a:r>
              <a:r>
                <a:rPr b="1" lang="en-GB" sz="3300">
                  <a:solidFill>
                    <a:srgbClr val="FFCB25"/>
                  </a:solidFill>
                  <a:latin typeface="Poppins"/>
                  <a:ea typeface="Poppins"/>
                  <a:cs typeface="Poppins"/>
                  <a:sym typeface="Poppins"/>
                </a:rPr>
                <a:t> </a:t>
              </a:r>
              <a:r>
                <a:rPr lang="en-GB" sz="20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on slidesmania.com</a:t>
              </a:r>
              <a:endParaRPr sz="20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500">
                  <a:solidFill>
                    <a:srgbClr val="3F3F3F"/>
                  </a:solidFill>
                  <a:latin typeface="Poppins"/>
                  <a:ea typeface="Poppins"/>
                  <a:cs typeface="Poppins"/>
                  <a:sym typeface="Poppins"/>
                </a:rPr>
                <a:t>Do not remove the slidesmania.com text on the sides.</a:t>
              </a:r>
              <a:endParaRPr sz="1500">
                <a:solidFill>
                  <a:srgbClr val="3F3F3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cxnSp>
          <p:nvCxnSpPr>
            <p:cNvPr id="1510" name="Google Shape;1510;p20"/>
            <p:cNvCxnSpPr/>
            <p:nvPr/>
          </p:nvCxnSpPr>
          <p:spPr>
            <a:xfrm>
              <a:off x="10423367" y="5688858"/>
              <a:ext cx="1495200" cy="12900"/>
            </a:xfrm>
            <a:prstGeom prst="straightConnector1">
              <a:avLst/>
            </a:prstGeom>
            <a:noFill/>
            <a:ln cap="flat" cmpd="sng" w="28575">
              <a:solidFill>
                <a:srgbClr val="FFCB2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pic>
          <p:nvPicPr>
            <p:cNvPr id="1511" name="Google Shape;1511;p20">
              <a:hlinkClick r:id="rId3"/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982558" y="5912306"/>
              <a:ext cx="713232" cy="6378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2" name="Google Shape;1512;p20">
              <a:hlinkClick r:id="rId5"/>
            </p:cNvPr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9764428" y="5916798"/>
              <a:ext cx="708660" cy="62887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3" name="Google Shape;1513;p20">
              <a:hlinkClick r:id="rId7"/>
            </p:cNvPr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10541715" y="5905569"/>
              <a:ext cx="612648" cy="62438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4" name="Google Shape;1514;p20">
              <a:hlinkClick r:id="rId9"/>
            </p:cNvPr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11219049" y="5916799"/>
              <a:ext cx="699516" cy="60192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5" name="Google Shape;1515;p20"/>
            <p:cNvSpPr txBox="1"/>
            <p:nvPr/>
          </p:nvSpPr>
          <p:spPr>
            <a:xfrm>
              <a:off x="7072500" y="4813375"/>
              <a:ext cx="4915500" cy="100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800">
                  <a:solidFill>
                    <a:srgbClr val="252525"/>
                  </a:solidFill>
                  <a:latin typeface="Homemade Apple"/>
                  <a:ea typeface="Homemade Apple"/>
                  <a:cs typeface="Homemade Apple"/>
                  <a:sym typeface="Homemade Apple"/>
                </a:rPr>
                <a:t>Sharing is caring!</a:t>
              </a:r>
              <a:endParaRPr b="1" sz="1800">
                <a:solidFill>
                  <a:srgbClr val="252525"/>
                </a:solidFill>
                <a:latin typeface="Homemade Apple"/>
                <a:ea typeface="Homemade Apple"/>
                <a:cs typeface="Homemade Apple"/>
                <a:sym typeface="Homemade Apple"/>
              </a:endParaRPr>
            </a:p>
          </p:txBody>
        </p:sp>
      </p:grpSp>
      <p:pic>
        <p:nvPicPr>
          <p:cNvPr id="1516" name="Google Shape;1516;p20"/>
          <p:cNvPicPr preferRelativeResize="0"/>
          <p:nvPr/>
        </p:nvPicPr>
        <p:blipFill rotWithShape="1">
          <a:blip r:embed="rId11">
            <a:alphaModFix/>
          </a:blip>
          <a:srcRect b="20906" l="0" r="0" t="16256"/>
          <a:stretch/>
        </p:blipFill>
        <p:spPr>
          <a:xfrm>
            <a:off x="93806" y="370294"/>
            <a:ext cx="6179850" cy="15533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Just title">
  <p:cSld name="CUSTOM_18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"/>
          <p:cNvSpPr/>
          <p:nvPr/>
        </p:nvSpPr>
        <p:spPr>
          <a:xfrm>
            <a:off x="329820" y="348376"/>
            <a:ext cx="8588400" cy="45879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/>
          <p:nvPr/>
        </p:nvSpPr>
        <p:spPr>
          <a:xfrm>
            <a:off x="225928" y="207142"/>
            <a:ext cx="8588400" cy="45879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 flipH="1">
            <a:off x="8461875" y="346143"/>
            <a:ext cx="192080" cy="192060"/>
            <a:chOff x="2205238" y="-492150"/>
            <a:chExt cx="196200" cy="196200"/>
          </a:xfrm>
        </p:grpSpPr>
        <p:sp>
          <p:nvSpPr>
            <p:cNvPr id="110" name="Google Shape;110;p3"/>
            <p:cNvSpPr/>
            <p:nvPr/>
          </p:nvSpPr>
          <p:spPr>
            <a:xfrm rot="2702936">
              <a:off x="2179152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"/>
            <p:cNvSpPr/>
            <p:nvPr/>
          </p:nvSpPr>
          <p:spPr>
            <a:xfrm rot="8102936">
              <a:off x="2179135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3"/>
          <p:cNvSpPr txBox="1"/>
          <p:nvPr>
            <p:ph type="title"/>
          </p:nvPr>
        </p:nvSpPr>
        <p:spPr>
          <a:xfrm>
            <a:off x="311738" y="315829"/>
            <a:ext cx="85206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19" name="Google Shape;1519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0" name="Google Shape;15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2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523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25" name="Google Shape;152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p24"/>
          <p:cNvSpPr txBox="1"/>
          <p:nvPr>
            <p:ph type="title"/>
          </p:nvPr>
        </p:nvSpPr>
        <p:spPr>
          <a:xfrm>
            <a:off x="1120041" y="889753"/>
            <a:ext cx="66138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28" name="Google Shape;152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2 Intro">
  <p:cSld name="CUSTOM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" name="Google Shape;115;p4"/>
          <p:cNvGrpSpPr/>
          <p:nvPr/>
        </p:nvGrpSpPr>
        <p:grpSpPr>
          <a:xfrm>
            <a:off x="5207682" y="506296"/>
            <a:ext cx="2945366" cy="3939641"/>
            <a:chOff x="6943576" y="675061"/>
            <a:chExt cx="3927154" cy="5252854"/>
          </a:xfrm>
        </p:grpSpPr>
        <p:sp>
          <p:nvSpPr>
            <p:cNvPr id="116" name="Google Shape;116;p4"/>
            <p:cNvSpPr/>
            <p:nvPr/>
          </p:nvSpPr>
          <p:spPr>
            <a:xfrm>
              <a:off x="7064930" y="762215"/>
              <a:ext cx="3805800" cy="5165700"/>
            </a:xfrm>
            <a:prstGeom prst="roundRect">
              <a:avLst>
                <a:gd fmla="val 269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6943576" y="675061"/>
              <a:ext cx="3805800" cy="5165700"/>
            </a:xfrm>
            <a:prstGeom prst="roundRect">
              <a:avLst>
                <a:gd fmla="val 227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7106185" y="1485966"/>
              <a:ext cx="3480300" cy="3480300"/>
            </a:xfrm>
            <a:prstGeom prst="roundRect">
              <a:avLst>
                <a:gd fmla="val 628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7106185" y="1486055"/>
              <a:ext cx="3480345" cy="3480256"/>
            </a:xfrm>
            <a:custGeom>
              <a:rect b="b" l="l" r="r" t="t"/>
              <a:pathLst>
                <a:path extrusionOk="0" h="3480256" w="3480345">
                  <a:moveTo>
                    <a:pt x="3480342" y="42147"/>
                  </a:moveTo>
                  <a:lnTo>
                    <a:pt x="3480342" y="115638"/>
                  </a:lnTo>
                  <a:lnTo>
                    <a:pt x="154391" y="115638"/>
                  </a:lnTo>
                  <a:cubicBezTo>
                    <a:pt x="131120" y="115737"/>
                    <a:pt x="112287" y="134605"/>
                    <a:pt x="112243" y="157876"/>
                  </a:cubicBezTo>
                  <a:lnTo>
                    <a:pt x="112243" y="3480255"/>
                  </a:lnTo>
                  <a:lnTo>
                    <a:pt x="42234" y="3480255"/>
                  </a:lnTo>
                  <a:cubicBezTo>
                    <a:pt x="18963" y="3480211"/>
                    <a:pt x="95" y="3461378"/>
                    <a:pt x="-3" y="3438107"/>
                  </a:cubicBezTo>
                  <a:lnTo>
                    <a:pt x="-3" y="42147"/>
                  </a:lnTo>
                  <a:cubicBezTo>
                    <a:pt x="95" y="18876"/>
                    <a:pt x="18963" y="44"/>
                    <a:pt x="42234" y="-1"/>
                  </a:cubicBezTo>
                  <a:lnTo>
                    <a:pt x="3438105" y="-1"/>
                  </a:lnTo>
                  <a:cubicBezTo>
                    <a:pt x="3461376" y="44"/>
                    <a:pt x="3480244" y="18876"/>
                    <a:pt x="3480342" y="4214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7106599" y="5140982"/>
              <a:ext cx="279569" cy="230201"/>
            </a:xfrm>
            <a:custGeom>
              <a:rect b="b" l="l" r="r" t="t"/>
              <a:pathLst>
                <a:path extrusionOk="0" h="230201" w="279569">
                  <a:moveTo>
                    <a:pt x="258901" y="121615"/>
                  </a:moveTo>
                  <a:lnTo>
                    <a:pt x="139779" y="230201"/>
                  </a:lnTo>
                  <a:lnTo>
                    <a:pt x="20747" y="121615"/>
                  </a:lnTo>
                  <a:cubicBezTo>
                    <a:pt x="-2828" y="96791"/>
                    <a:pt x="-7025" y="46517"/>
                    <a:pt x="11817" y="24371"/>
                  </a:cubicBezTo>
                  <a:cubicBezTo>
                    <a:pt x="55305" y="-26617"/>
                    <a:pt x="139512" y="8208"/>
                    <a:pt x="139512" y="75181"/>
                  </a:cubicBezTo>
                  <a:cubicBezTo>
                    <a:pt x="139512" y="8208"/>
                    <a:pt x="223808" y="-26617"/>
                    <a:pt x="267385" y="24371"/>
                  </a:cubicBezTo>
                  <a:cubicBezTo>
                    <a:pt x="286673" y="46517"/>
                    <a:pt x="282476" y="96791"/>
                    <a:pt x="258901" y="1216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451301" y="5129779"/>
              <a:ext cx="252387" cy="252834"/>
            </a:xfrm>
            <a:custGeom>
              <a:rect b="b" l="l" r="r" t="t"/>
              <a:pathLst>
                <a:path extrusionOk="0" h="252834" w="252387">
                  <a:moveTo>
                    <a:pt x="230221" y="252833"/>
                  </a:moveTo>
                  <a:cubicBezTo>
                    <a:pt x="228292" y="252824"/>
                    <a:pt x="226363" y="252556"/>
                    <a:pt x="224506" y="252029"/>
                  </a:cubicBezTo>
                  <a:lnTo>
                    <a:pt x="180840" y="239885"/>
                  </a:lnTo>
                  <a:cubicBezTo>
                    <a:pt x="177804" y="241403"/>
                    <a:pt x="174678" y="242742"/>
                    <a:pt x="171463" y="243993"/>
                  </a:cubicBezTo>
                  <a:cubicBezTo>
                    <a:pt x="106411" y="268987"/>
                    <a:pt x="33419" y="236509"/>
                    <a:pt x="8425" y="171466"/>
                  </a:cubicBezTo>
                  <a:cubicBezTo>
                    <a:pt x="-16569" y="106413"/>
                    <a:pt x="15908" y="33422"/>
                    <a:pt x="80952" y="8427"/>
                  </a:cubicBezTo>
                  <a:cubicBezTo>
                    <a:pt x="146005" y="-16567"/>
                    <a:pt x="218996" y="15911"/>
                    <a:pt x="243990" y="80954"/>
                  </a:cubicBezTo>
                  <a:cubicBezTo>
                    <a:pt x="256751" y="114173"/>
                    <a:pt x="254893" y="151231"/>
                    <a:pt x="238883" y="183003"/>
                  </a:cubicBezTo>
                  <a:lnTo>
                    <a:pt x="250134" y="226848"/>
                  </a:lnTo>
                  <a:cubicBezTo>
                    <a:pt x="252000" y="234045"/>
                    <a:pt x="249848" y="241680"/>
                    <a:pt x="244508" y="246850"/>
                  </a:cubicBezTo>
                  <a:cubicBezTo>
                    <a:pt x="240722" y="250645"/>
                    <a:pt x="235588" y="252798"/>
                    <a:pt x="230221" y="252833"/>
                  </a:cubicBezTo>
                  <a:close/>
                  <a:moveTo>
                    <a:pt x="179143" y="221043"/>
                  </a:moveTo>
                  <a:lnTo>
                    <a:pt x="229328" y="235063"/>
                  </a:lnTo>
                  <a:cubicBezTo>
                    <a:pt x="230355" y="235331"/>
                    <a:pt x="231444" y="235018"/>
                    <a:pt x="232185" y="234259"/>
                  </a:cubicBezTo>
                  <a:cubicBezTo>
                    <a:pt x="232962" y="233527"/>
                    <a:pt x="233275" y="232429"/>
                    <a:pt x="232989" y="231401"/>
                  </a:cubicBezTo>
                  <a:lnTo>
                    <a:pt x="220041" y="180949"/>
                  </a:lnTo>
                  <a:lnTo>
                    <a:pt x="221738" y="177823"/>
                  </a:lnTo>
                  <a:cubicBezTo>
                    <a:pt x="250205" y="125210"/>
                    <a:pt x="230623" y="59478"/>
                    <a:pt x="178009" y="31011"/>
                  </a:cubicBezTo>
                  <a:cubicBezTo>
                    <a:pt x="175518" y="29662"/>
                    <a:pt x="172981" y="28421"/>
                    <a:pt x="170392" y="27269"/>
                  </a:cubicBezTo>
                  <a:cubicBezTo>
                    <a:pt x="115698" y="2909"/>
                    <a:pt x="51618" y="27501"/>
                    <a:pt x="27258" y="82187"/>
                  </a:cubicBezTo>
                  <a:cubicBezTo>
                    <a:pt x="2898" y="136881"/>
                    <a:pt x="27490" y="200960"/>
                    <a:pt x="82175" y="225321"/>
                  </a:cubicBezTo>
                  <a:cubicBezTo>
                    <a:pt x="108473" y="237036"/>
                    <a:pt x="138343" y="237813"/>
                    <a:pt x="165213" y="227472"/>
                  </a:cubicBezTo>
                  <a:cubicBezTo>
                    <a:pt x="168910" y="226080"/>
                    <a:pt x="172517" y="224472"/>
                    <a:pt x="176018" y="2226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871248" y="5132695"/>
              <a:ext cx="154659" cy="247038"/>
            </a:xfrm>
            <a:custGeom>
              <a:rect b="b" l="l" r="r" t="t"/>
              <a:pathLst>
                <a:path extrusionOk="0" h="247038" w="154659">
                  <a:moveTo>
                    <a:pt x="20657" y="246971"/>
                  </a:moveTo>
                  <a:cubicBezTo>
                    <a:pt x="20068" y="247060"/>
                    <a:pt x="19461" y="247060"/>
                    <a:pt x="18872" y="246971"/>
                  </a:cubicBezTo>
                  <a:cubicBezTo>
                    <a:pt x="15032" y="246158"/>
                    <a:pt x="12165" y="242935"/>
                    <a:pt x="11817" y="239024"/>
                  </a:cubicBezTo>
                  <a:lnTo>
                    <a:pt x="30" y="98828"/>
                  </a:lnTo>
                  <a:cubicBezTo>
                    <a:pt x="-256" y="95506"/>
                    <a:pt x="1324" y="92309"/>
                    <a:pt x="4137" y="90523"/>
                  </a:cubicBezTo>
                  <a:lnTo>
                    <a:pt x="141208" y="1226"/>
                  </a:lnTo>
                  <a:cubicBezTo>
                    <a:pt x="145459" y="-1265"/>
                    <a:pt x="150932" y="155"/>
                    <a:pt x="153433" y="4414"/>
                  </a:cubicBezTo>
                  <a:cubicBezTo>
                    <a:pt x="154924" y="6959"/>
                    <a:pt x="155058" y="10075"/>
                    <a:pt x="153799" y="12745"/>
                  </a:cubicBezTo>
                  <a:lnTo>
                    <a:pt x="28783" y="242060"/>
                  </a:lnTo>
                  <a:cubicBezTo>
                    <a:pt x="27239" y="245123"/>
                    <a:pt x="24086" y="247025"/>
                    <a:pt x="20657" y="246971"/>
                  </a:cubicBezTo>
                  <a:close/>
                  <a:moveTo>
                    <a:pt x="18336" y="102042"/>
                  </a:moveTo>
                  <a:lnTo>
                    <a:pt x="27265" y="207323"/>
                  </a:lnTo>
                  <a:lnTo>
                    <a:pt x="121384" y="3515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760075" y="5132672"/>
              <a:ext cx="263635" cy="106799"/>
            </a:xfrm>
            <a:custGeom>
              <a:rect b="b" l="l" r="r" t="t"/>
              <a:pathLst>
                <a:path extrusionOk="0" h="106799" w="263635">
                  <a:moveTo>
                    <a:pt x="120132" y="106798"/>
                  </a:moveTo>
                  <a:cubicBezTo>
                    <a:pt x="118132" y="106816"/>
                    <a:pt x="116176" y="106155"/>
                    <a:pt x="114596" y="104923"/>
                  </a:cubicBezTo>
                  <a:lnTo>
                    <a:pt x="3421" y="16608"/>
                  </a:lnTo>
                  <a:cubicBezTo>
                    <a:pt x="429" y="14269"/>
                    <a:pt x="-749" y="10295"/>
                    <a:pt x="474" y="6696"/>
                  </a:cubicBezTo>
                  <a:cubicBezTo>
                    <a:pt x="1733" y="3097"/>
                    <a:pt x="5144" y="686"/>
                    <a:pt x="8957" y="713"/>
                  </a:cubicBezTo>
                  <a:lnTo>
                    <a:pt x="254702" y="-1"/>
                  </a:lnTo>
                  <a:lnTo>
                    <a:pt x="254702" y="-1"/>
                  </a:lnTo>
                  <a:cubicBezTo>
                    <a:pt x="259632" y="-1"/>
                    <a:pt x="263632" y="3999"/>
                    <a:pt x="263632" y="8929"/>
                  </a:cubicBezTo>
                  <a:cubicBezTo>
                    <a:pt x="263632" y="13858"/>
                    <a:pt x="259632" y="17858"/>
                    <a:pt x="254702" y="17858"/>
                  </a:cubicBezTo>
                  <a:lnTo>
                    <a:pt x="34407" y="18483"/>
                  </a:lnTo>
                  <a:lnTo>
                    <a:pt x="125579" y="90903"/>
                  </a:lnTo>
                  <a:cubicBezTo>
                    <a:pt x="129410" y="93966"/>
                    <a:pt x="130044" y="99556"/>
                    <a:pt x="127008" y="103405"/>
                  </a:cubicBezTo>
                  <a:cubicBezTo>
                    <a:pt x="125347" y="105512"/>
                    <a:pt x="122820" y="106762"/>
                    <a:pt x="120132" y="10679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7136178" y="5486605"/>
              <a:ext cx="1087200" cy="62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8347607" y="5486605"/>
              <a:ext cx="310200" cy="62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10296941" y="5106954"/>
              <a:ext cx="254853" cy="281285"/>
            </a:xfrm>
            <a:custGeom>
              <a:rect b="b" l="l" r="r" t="t"/>
              <a:pathLst>
                <a:path extrusionOk="0" h="281285" w="254853">
                  <a:moveTo>
                    <a:pt x="254853" y="281285"/>
                  </a:moveTo>
                  <a:lnTo>
                    <a:pt x="127426" y="201900"/>
                  </a:lnTo>
                  <a:lnTo>
                    <a:pt x="0" y="281285"/>
                  </a:lnTo>
                  <a:lnTo>
                    <a:pt x="0" y="0"/>
                  </a:lnTo>
                  <a:lnTo>
                    <a:pt x="254853" y="0"/>
                  </a:lnTo>
                  <a:lnTo>
                    <a:pt x="254853" y="28128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7679728" y="996044"/>
              <a:ext cx="1087200" cy="621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7679650" y="1119759"/>
              <a:ext cx="766200" cy="396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7149405" y="876514"/>
              <a:ext cx="442198" cy="442198"/>
            </a:xfrm>
            <a:custGeom>
              <a:rect b="b" l="l" r="r" t="t"/>
              <a:pathLst>
                <a:path extrusionOk="0" h="442198" w="442198">
                  <a:moveTo>
                    <a:pt x="442195" y="221009"/>
                  </a:moveTo>
                  <a:cubicBezTo>
                    <a:pt x="442248" y="343122"/>
                    <a:pt x="343298" y="442143"/>
                    <a:pt x="221185" y="442197"/>
                  </a:cubicBezTo>
                  <a:cubicBezTo>
                    <a:pt x="99072" y="442251"/>
                    <a:pt x="50" y="343301"/>
                    <a:pt x="-3" y="221187"/>
                  </a:cubicBezTo>
                  <a:cubicBezTo>
                    <a:pt x="-57" y="99074"/>
                    <a:pt x="98893" y="53"/>
                    <a:pt x="221006" y="-1"/>
                  </a:cubicBezTo>
                  <a:cubicBezTo>
                    <a:pt x="221069" y="-1"/>
                    <a:pt x="221123" y="-1"/>
                    <a:pt x="221185" y="-1"/>
                  </a:cubicBezTo>
                  <a:cubicBezTo>
                    <a:pt x="343147" y="-99"/>
                    <a:pt x="442097" y="98690"/>
                    <a:pt x="442195" y="220651"/>
                  </a:cubicBezTo>
                  <a:cubicBezTo>
                    <a:pt x="442195" y="220768"/>
                    <a:pt x="442195" y="220893"/>
                    <a:pt x="442195" y="2210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7298977" y="924467"/>
              <a:ext cx="143232" cy="143232"/>
            </a:xfrm>
            <a:custGeom>
              <a:rect b="b" l="l" r="r" t="t"/>
              <a:pathLst>
                <a:path extrusionOk="0" h="143232" w="143232">
                  <a:moveTo>
                    <a:pt x="143232" y="71616"/>
                  </a:moveTo>
                  <a:cubicBezTo>
                    <a:pt x="143232" y="111169"/>
                    <a:pt x="111169" y="143232"/>
                    <a:pt x="71616" y="143232"/>
                  </a:cubicBezTo>
                  <a:cubicBezTo>
                    <a:pt x="32064" y="143232"/>
                    <a:pt x="0" y="111169"/>
                    <a:pt x="0" y="71616"/>
                  </a:cubicBezTo>
                  <a:cubicBezTo>
                    <a:pt x="0" y="32064"/>
                    <a:pt x="32064" y="0"/>
                    <a:pt x="71616" y="0"/>
                  </a:cubicBezTo>
                  <a:cubicBezTo>
                    <a:pt x="111169" y="0"/>
                    <a:pt x="143232" y="32064"/>
                    <a:pt x="143232" y="7161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246471" y="1097524"/>
              <a:ext cx="248245" cy="221096"/>
            </a:xfrm>
            <a:custGeom>
              <a:rect b="b" l="l" r="r" t="t"/>
              <a:pathLst>
                <a:path extrusionOk="0" h="221096" w="248245">
                  <a:moveTo>
                    <a:pt x="248242" y="124122"/>
                  </a:moveTo>
                  <a:lnTo>
                    <a:pt x="248242" y="182968"/>
                  </a:lnTo>
                  <a:cubicBezTo>
                    <a:pt x="173304" y="233805"/>
                    <a:pt x="74935" y="233805"/>
                    <a:pt x="-3" y="182968"/>
                  </a:cubicBezTo>
                  <a:lnTo>
                    <a:pt x="-3" y="124122"/>
                  </a:lnTo>
                  <a:cubicBezTo>
                    <a:pt x="-3" y="55568"/>
                    <a:pt x="55566" y="-1"/>
                    <a:pt x="124119" y="-1"/>
                  </a:cubicBezTo>
                  <a:cubicBezTo>
                    <a:pt x="192672" y="-1"/>
                    <a:pt x="248242" y="55568"/>
                    <a:pt x="248242" y="1241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136178" y="5615820"/>
              <a:ext cx="766200" cy="39600"/>
            </a:xfrm>
            <a:prstGeom prst="roundRect">
              <a:avLst>
                <a:gd fmla="val 50000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881724" y="989018"/>
            <a:ext cx="4121100" cy="3725100"/>
          </a:xfrm>
          <a:prstGeom prst="roundRect">
            <a:avLst>
              <a:gd fmla="val 2092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/>
          <p:cNvSpPr/>
          <p:nvPr/>
        </p:nvSpPr>
        <p:spPr>
          <a:xfrm>
            <a:off x="823200" y="925069"/>
            <a:ext cx="4121100" cy="3725100"/>
          </a:xfrm>
          <a:prstGeom prst="roundRect">
            <a:avLst>
              <a:gd fmla="val 191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6" name="Google Shape;136;p4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137" name="Google Shape;137;p4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" name="Google Shape;161;p4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162" name="Google Shape;162;p4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6" name="Google Shape;186;p4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4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4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4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4"/>
          <p:cNvSpPr txBox="1"/>
          <p:nvPr>
            <p:ph type="title"/>
          </p:nvPr>
        </p:nvSpPr>
        <p:spPr>
          <a:xfrm>
            <a:off x="1017374" y="1270238"/>
            <a:ext cx="3732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ldrich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Abril Fatface"/>
              <a:buNone/>
              <a:defRPr sz="53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191" name="Google Shape;191;p4"/>
          <p:cNvSpPr txBox="1"/>
          <p:nvPr>
            <p:ph idx="1" type="body"/>
          </p:nvPr>
        </p:nvSpPr>
        <p:spPr>
          <a:xfrm>
            <a:off x="1050506" y="2249119"/>
            <a:ext cx="3732900" cy="21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2" name="Google Shape;192;p4"/>
          <p:cNvSpPr/>
          <p:nvPr/>
        </p:nvSpPr>
        <p:spPr>
          <a:xfrm>
            <a:off x="7651582" y="707042"/>
            <a:ext cx="753502" cy="712002"/>
          </a:xfrm>
          <a:custGeom>
            <a:rect b="b" l="l" r="r" t="t"/>
            <a:pathLst>
              <a:path extrusionOk="0" h="949336" w="1004670">
                <a:moveTo>
                  <a:pt x="4014" y="812382"/>
                </a:moveTo>
                <a:lnTo>
                  <a:pt x="82149" y="632092"/>
                </a:lnTo>
                <a:cubicBezTo>
                  <a:pt x="76460" y="615750"/>
                  <a:pt x="71630" y="599114"/>
                  <a:pt x="67682" y="582264"/>
                </a:cubicBezTo>
                <a:cubicBezTo>
                  <a:pt x="8291" y="326964"/>
                  <a:pt x="167097" y="71843"/>
                  <a:pt x="422405" y="12452"/>
                </a:cubicBezTo>
                <a:cubicBezTo>
                  <a:pt x="677705" y="-46949"/>
                  <a:pt x="932817" y="111866"/>
                  <a:pt x="992217" y="367175"/>
                </a:cubicBezTo>
                <a:cubicBezTo>
                  <a:pt x="1051609" y="622474"/>
                  <a:pt x="892795" y="877587"/>
                  <a:pt x="637495" y="936987"/>
                </a:cubicBezTo>
                <a:cubicBezTo>
                  <a:pt x="502549" y="968384"/>
                  <a:pt x="360612" y="939237"/>
                  <a:pt x="248955" y="857209"/>
                </a:cubicBezTo>
                <a:lnTo>
                  <a:pt x="53395" y="879355"/>
                </a:lnTo>
                <a:cubicBezTo>
                  <a:pt x="27026" y="882310"/>
                  <a:pt x="3255" y="863335"/>
                  <a:pt x="299" y="836965"/>
                </a:cubicBezTo>
                <a:cubicBezTo>
                  <a:pt x="-647" y="828590"/>
                  <a:pt x="638" y="820106"/>
                  <a:pt x="4014" y="8123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4"/>
          <p:cNvSpPr/>
          <p:nvPr/>
        </p:nvSpPr>
        <p:spPr>
          <a:xfrm>
            <a:off x="7647732" y="659723"/>
            <a:ext cx="753651" cy="712093"/>
          </a:xfrm>
          <a:custGeom>
            <a:rect b="b" l="l" r="r" t="t"/>
            <a:pathLst>
              <a:path extrusionOk="0" h="949457" w="1004868">
                <a:moveTo>
                  <a:pt x="3968" y="812431"/>
                </a:moveTo>
                <a:lnTo>
                  <a:pt x="82371" y="632141"/>
                </a:lnTo>
                <a:cubicBezTo>
                  <a:pt x="-4559" y="384851"/>
                  <a:pt x="125439" y="113915"/>
                  <a:pt x="372729" y="26985"/>
                </a:cubicBezTo>
                <a:cubicBezTo>
                  <a:pt x="620010" y="-59937"/>
                  <a:pt x="890945" y="70053"/>
                  <a:pt x="977876" y="317343"/>
                </a:cubicBezTo>
                <a:cubicBezTo>
                  <a:pt x="1064806" y="564632"/>
                  <a:pt x="934808" y="835568"/>
                  <a:pt x="687527" y="922499"/>
                </a:cubicBezTo>
                <a:cubicBezTo>
                  <a:pt x="671195" y="928231"/>
                  <a:pt x="654567" y="933080"/>
                  <a:pt x="637708" y="937000"/>
                </a:cubicBezTo>
                <a:cubicBezTo>
                  <a:pt x="502727" y="968594"/>
                  <a:pt x="360682" y="939411"/>
                  <a:pt x="249088" y="857169"/>
                </a:cubicBezTo>
                <a:lnTo>
                  <a:pt x="53528" y="879404"/>
                </a:lnTo>
                <a:cubicBezTo>
                  <a:pt x="27114" y="882386"/>
                  <a:pt x="3281" y="863393"/>
                  <a:pt x="298" y="836979"/>
                </a:cubicBezTo>
                <a:cubicBezTo>
                  <a:pt x="-640" y="828612"/>
                  <a:pt x="619" y="820155"/>
                  <a:pt x="3968" y="81243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7637648" y="649266"/>
            <a:ext cx="773972" cy="732496"/>
          </a:xfrm>
          <a:custGeom>
            <a:rect b="b" l="l" r="r" t="t"/>
            <a:pathLst>
              <a:path extrusionOk="0" h="976661" w="1031963">
                <a:moveTo>
                  <a:pt x="543461" y="976660"/>
                </a:moveTo>
                <a:cubicBezTo>
                  <a:pt x="441350" y="976651"/>
                  <a:pt x="341810" y="944612"/>
                  <a:pt x="258871" y="885042"/>
                </a:cubicBezTo>
                <a:lnTo>
                  <a:pt x="68490" y="906651"/>
                </a:lnTo>
                <a:cubicBezTo>
                  <a:pt x="34727" y="910500"/>
                  <a:pt x="4241" y="886247"/>
                  <a:pt x="392" y="852484"/>
                </a:cubicBezTo>
                <a:cubicBezTo>
                  <a:pt x="-831" y="841768"/>
                  <a:pt x="795" y="830910"/>
                  <a:pt x="5089" y="821016"/>
                </a:cubicBezTo>
                <a:lnTo>
                  <a:pt x="81439" y="645369"/>
                </a:lnTo>
                <a:cubicBezTo>
                  <a:pt x="76349" y="630546"/>
                  <a:pt x="71973" y="615008"/>
                  <a:pt x="68222" y="599113"/>
                </a:cubicBezTo>
                <a:cubicBezTo>
                  <a:pt x="7018" y="336536"/>
                  <a:pt x="170271" y="74056"/>
                  <a:pt x="432848" y="12852"/>
                </a:cubicBezTo>
                <a:cubicBezTo>
                  <a:pt x="695426" y="-48352"/>
                  <a:pt x="957905" y="114901"/>
                  <a:pt x="1019109" y="377478"/>
                </a:cubicBezTo>
                <a:cubicBezTo>
                  <a:pt x="1080304" y="640056"/>
                  <a:pt x="917061" y="902535"/>
                  <a:pt x="654483" y="963739"/>
                </a:cubicBezTo>
                <a:cubicBezTo>
                  <a:pt x="618086" y="972222"/>
                  <a:pt x="580831" y="976500"/>
                  <a:pt x="543461" y="976482"/>
                </a:cubicBezTo>
                <a:close/>
                <a:moveTo>
                  <a:pt x="266194" y="857270"/>
                </a:moveTo>
                <a:lnTo>
                  <a:pt x="270480" y="860396"/>
                </a:lnTo>
                <a:cubicBezTo>
                  <a:pt x="475765" y="1011290"/>
                  <a:pt x="764497" y="967204"/>
                  <a:pt x="915391" y="761919"/>
                </a:cubicBezTo>
                <a:cubicBezTo>
                  <a:pt x="1066285" y="556635"/>
                  <a:pt x="1022199" y="267902"/>
                  <a:pt x="816914" y="117008"/>
                </a:cubicBezTo>
                <a:cubicBezTo>
                  <a:pt x="611639" y="-33886"/>
                  <a:pt x="322897" y="10200"/>
                  <a:pt x="172003" y="215485"/>
                </a:cubicBezTo>
                <a:cubicBezTo>
                  <a:pt x="92216" y="324025"/>
                  <a:pt x="63865" y="462016"/>
                  <a:pt x="94386" y="593220"/>
                </a:cubicBezTo>
                <a:cubicBezTo>
                  <a:pt x="98119" y="609605"/>
                  <a:pt x="102807" y="625768"/>
                  <a:pt x="108406" y="641618"/>
                </a:cubicBezTo>
                <a:lnTo>
                  <a:pt x="110192" y="646530"/>
                </a:lnTo>
                <a:lnTo>
                  <a:pt x="29825" y="831642"/>
                </a:lnTo>
                <a:cubicBezTo>
                  <a:pt x="22217" y="849305"/>
                  <a:pt x="30369" y="869799"/>
                  <a:pt x="48041" y="877398"/>
                </a:cubicBezTo>
                <a:cubicBezTo>
                  <a:pt x="53551" y="879773"/>
                  <a:pt x="59579" y="880684"/>
                  <a:pt x="65544" y="88004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4"/>
          <p:cNvGrpSpPr/>
          <p:nvPr/>
        </p:nvGrpSpPr>
        <p:grpSpPr>
          <a:xfrm>
            <a:off x="7798937" y="780694"/>
            <a:ext cx="458782" cy="425544"/>
            <a:chOff x="6658808" y="2431441"/>
            <a:chExt cx="611710" cy="567392"/>
          </a:xfrm>
        </p:grpSpPr>
        <p:sp>
          <p:nvSpPr>
            <p:cNvPr id="196" name="Google Shape;196;p4"/>
            <p:cNvSpPr/>
            <p:nvPr/>
          </p:nvSpPr>
          <p:spPr>
            <a:xfrm>
              <a:off x="6663273" y="2436888"/>
              <a:ext cx="602798" cy="557659"/>
            </a:xfrm>
            <a:custGeom>
              <a:rect b="b" l="l" r="r" t="t"/>
              <a:pathLst>
                <a:path extrusionOk="0" h="557659" w="602798">
                  <a:moveTo>
                    <a:pt x="578819" y="304859"/>
                  </a:moveTo>
                  <a:cubicBezTo>
                    <a:pt x="593794" y="295706"/>
                    <a:pt x="602885" y="279373"/>
                    <a:pt x="602751" y="261817"/>
                  </a:cubicBezTo>
                  <a:cubicBezTo>
                    <a:pt x="603867" y="235743"/>
                    <a:pt x="583721" y="213651"/>
                    <a:pt x="557656" y="212347"/>
                  </a:cubicBezTo>
                  <a:lnTo>
                    <a:pt x="416299" y="212347"/>
                  </a:lnTo>
                  <a:cubicBezTo>
                    <a:pt x="413111" y="208373"/>
                    <a:pt x="411236" y="203507"/>
                    <a:pt x="410941" y="198417"/>
                  </a:cubicBezTo>
                  <a:cubicBezTo>
                    <a:pt x="411745" y="184218"/>
                    <a:pt x="434605" y="155822"/>
                    <a:pt x="434694" y="47862"/>
                  </a:cubicBezTo>
                  <a:cubicBezTo>
                    <a:pt x="434819" y="23198"/>
                    <a:pt x="416192" y="2481"/>
                    <a:pt x="391653" y="-1"/>
                  </a:cubicBezTo>
                  <a:lnTo>
                    <a:pt x="387277" y="-1"/>
                  </a:lnTo>
                  <a:cubicBezTo>
                    <a:pt x="361078" y="53"/>
                    <a:pt x="339861" y="21305"/>
                    <a:pt x="339861" y="47505"/>
                  </a:cubicBezTo>
                  <a:cubicBezTo>
                    <a:pt x="339861" y="145285"/>
                    <a:pt x="247349" y="208239"/>
                    <a:pt x="211541" y="229581"/>
                  </a:cubicBezTo>
                  <a:cubicBezTo>
                    <a:pt x="202879" y="234662"/>
                    <a:pt x="193012" y="237350"/>
                    <a:pt x="182966" y="237350"/>
                  </a:cubicBezTo>
                  <a:lnTo>
                    <a:pt x="166000" y="237350"/>
                  </a:lnTo>
                  <a:lnTo>
                    <a:pt x="166000" y="229492"/>
                  </a:lnTo>
                  <a:cubicBezTo>
                    <a:pt x="165955" y="212043"/>
                    <a:pt x="151837" y="197890"/>
                    <a:pt x="134388" y="197791"/>
                  </a:cubicBezTo>
                  <a:lnTo>
                    <a:pt x="-3" y="197791"/>
                  </a:lnTo>
                  <a:lnTo>
                    <a:pt x="-3" y="529708"/>
                  </a:lnTo>
                  <a:lnTo>
                    <a:pt x="134388" y="529708"/>
                  </a:lnTo>
                  <a:cubicBezTo>
                    <a:pt x="151837" y="529610"/>
                    <a:pt x="165955" y="515456"/>
                    <a:pt x="166000" y="498008"/>
                  </a:cubicBezTo>
                  <a:lnTo>
                    <a:pt x="166000" y="490150"/>
                  </a:lnTo>
                  <a:lnTo>
                    <a:pt x="197611" y="490150"/>
                  </a:lnTo>
                  <a:cubicBezTo>
                    <a:pt x="253689" y="490150"/>
                    <a:pt x="257618" y="553461"/>
                    <a:pt x="363524" y="553461"/>
                  </a:cubicBezTo>
                  <a:lnTo>
                    <a:pt x="406744" y="553461"/>
                  </a:lnTo>
                  <a:cubicBezTo>
                    <a:pt x="412307" y="556176"/>
                    <a:pt x="418415" y="557604"/>
                    <a:pt x="424603" y="557658"/>
                  </a:cubicBezTo>
                  <a:lnTo>
                    <a:pt x="491487" y="557658"/>
                  </a:lnTo>
                  <a:cubicBezTo>
                    <a:pt x="517552" y="556354"/>
                    <a:pt x="537698" y="534262"/>
                    <a:pt x="536582" y="508187"/>
                  </a:cubicBezTo>
                  <a:cubicBezTo>
                    <a:pt x="536653" y="495990"/>
                    <a:pt x="532420" y="484167"/>
                    <a:pt x="524616" y="474791"/>
                  </a:cubicBezTo>
                  <a:lnTo>
                    <a:pt x="526045" y="474791"/>
                  </a:lnTo>
                  <a:cubicBezTo>
                    <a:pt x="552128" y="473487"/>
                    <a:pt x="572291" y="451412"/>
                    <a:pt x="571229" y="425320"/>
                  </a:cubicBezTo>
                  <a:cubicBezTo>
                    <a:pt x="571282" y="412631"/>
                    <a:pt x="566675" y="400370"/>
                    <a:pt x="558281" y="390852"/>
                  </a:cubicBezTo>
                  <a:cubicBezTo>
                    <a:pt x="579944" y="384913"/>
                    <a:pt x="594714" y="364902"/>
                    <a:pt x="594000" y="342452"/>
                  </a:cubicBezTo>
                  <a:cubicBezTo>
                    <a:pt x="594267" y="328379"/>
                    <a:pt x="588785" y="314797"/>
                    <a:pt x="578819" y="304859"/>
                  </a:cubicBezTo>
                  <a:close/>
                  <a:moveTo>
                    <a:pt x="150194" y="497829"/>
                  </a:moveTo>
                  <a:cubicBezTo>
                    <a:pt x="150149" y="506535"/>
                    <a:pt x="143095" y="513590"/>
                    <a:pt x="134388" y="513635"/>
                  </a:cubicBezTo>
                  <a:lnTo>
                    <a:pt x="15802" y="513635"/>
                  </a:lnTo>
                  <a:lnTo>
                    <a:pt x="15802" y="212972"/>
                  </a:lnTo>
                  <a:lnTo>
                    <a:pt x="134388" y="212972"/>
                  </a:lnTo>
                  <a:cubicBezTo>
                    <a:pt x="143113" y="213070"/>
                    <a:pt x="150149" y="220143"/>
                    <a:pt x="150194" y="228867"/>
                  </a:cubicBezTo>
                  <a:close/>
                  <a:moveTo>
                    <a:pt x="416388" y="229938"/>
                  </a:moveTo>
                  <a:lnTo>
                    <a:pt x="557566" y="229938"/>
                  </a:lnTo>
                  <a:cubicBezTo>
                    <a:pt x="574997" y="231546"/>
                    <a:pt x="587829" y="246985"/>
                    <a:pt x="586222" y="264416"/>
                  </a:cubicBezTo>
                  <a:cubicBezTo>
                    <a:pt x="584820" y="279623"/>
                    <a:pt x="572774" y="291669"/>
                    <a:pt x="557566" y="293071"/>
                  </a:cubicBezTo>
                  <a:lnTo>
                    <a:pt x="387456" y="293071"/>
                  </a:lnTo>
                  <a:cubicBezTo>
                    <a:pt x="370025" y="291464"/>
                    <a:pt x="357193" y="276025"/>
                    <a:pt x="358800" y="258594"/>
                  </a:cubicBezTo>
                  <a:cubicBezTo>
                    <a:pt x="360202" y="243387"/>
                    <a:pt x="372249" y="231340"/>
                    <a:pt x="387456" y="229938"/>
                  </a:cubicBezTo>
                  <a:lnTo>
                    <a:pt x="416388" y="229938"/>
                  </a:lnTo>
                  <a:close/>
                  <a:moveTo>
                    <a:pt x="261994" y="501847"/>
                  </a:moveTo>
                  <a:cubicBezTo>
                    <a:pt x="244134" y="488274"/>
                    <a:pt x="226275" y="474255"/>
                    <a:pt x="197611" y="474255"/>
                  </a:cubicBezTo>
                  <a:lnTo>
                    <a:pt x="166000" y="474255"/>
                  </a:lnTo>
                  <a:lnTo>
                    <a:pt x="166000" y="252888"/>
                  </a:lnTo>
                  <a:lnTo>
                    <a:pt x="183055" y="252888"/>
                  </a:lnTo>
                  <a:cubicBezTo>
                    <a:pt x="195932" y="252941"/>
                    <a:pt x="208576" y="249521"/>
                    <a:pt x="219667" y="242976"/>
                  </a:cubicBezTo>
                  <a:cubicBezTo>
                    <a:pt x="260565" y="218866"/>
                    <a:pt x="355755" y="151625"/>
                    <a:pt x="355755" y="47237"/>
                  </a:cubicBezTo>
                  <a:cubicBezTo>
                    <a:pt x="355755" y="29780"/>
                    <a:pt x="369909" y="15626"/>
                    <a:pt x="387367" y="15626"/>
                  </a:cubicBezTo>
                  <a:cubicBezTo>
                    <a:pt x="404824" y="15626"/>
                    <a:pt x="418978" y="29780"/>
                    <a:pt x="418978" y="47237"/>
                  </a:cubicBezTo>
                  <a:lnTo>
                    <a:pt x="418978" y="49202"/>
                  </a:lnTo>
                  <a:cubicBezTo>
                    <a:pt x="418978" y="126443"/>
                    <a:pt x="406655" y="160465"/>
                    <a:pt x="400225" y="178771"/>
                  </a:cubicBezTo>
                  <a:cubicBezTo>
                    <a:pt x="397680" y="184754"/>
                    <a:pt x="395993" y="191067"/>
                    <a:pt x="395225" y="197524"/>
                  </a:cubicBezTo>
                  <a:lnTo>
                    <a:pt x="395225" y="199220"/>
                  </a:lnTo>
                  <a:cubicBezTo>
                    <a:pt x="395484" y="203748"/>
                    <a:pt x="396537" y="208195"/>
                    <a:pt x="398350" y="212347"/>
                  </a:cubicBezTo>
                  <a:lnTo>
                    <a:pt x="387545" y="212347"/>
                  </a:lnTo>
                  <a:cubicBezTo>
                    <a:pt x="361649" y="213883"/>
                    <a:pt x="341780" y="235903"/>
                    <a:pt x="342897" y="261817"/>
                  </a:cubicBezTo>
                  <a:cubicBezTo>
                    <a:pt x="342816" y="273899"/>
                    <a:pt x="346995" y="285624"/>
                    <a:pt x="354684" y="294946"/>
                  </a:cubicBezTo>
                  <a:cubicBezTo>
                    <a:pt x="334038" y="301590"/>
                    <a:pt x="320224" y="321039"/>
                    <a:pt x="320751" y="342720"/>
                  </a:cubicBezTo>
                  <a:cubicBezTo>
                    <a:pt x="319644" y="368831"/>
                    <a:pt x="339834" y="390941"/>
                    <a:pt x="365935" y="392191"/>
                  </a:cubicBezTo>
                  <a:lnTo>
                    <a:pt x="370489" y="392191"/>
                  </a:lnTo>
                  <a:cubicBezTo>
                    <a:pt x="362685" y="401567"/>
                    <a:pt x="358452" y="413390"/>
                    <a:pt x="358524" y="425588"/>
                  </a:cubicBezTo>
                  <a:cubicBezTo>
                    <a:pt x="357890" y="447671"/>
                    <a:pt x="372177" y="467414"/>
                    <a:pt x="393349" y="473719"/>
                  </a:cubicBezTo>
                  <a:cubicBezTo>
                    <a:pt x="384839" y="483283"/>
                    <a:pt x="380160" y="495650"/>
                    <a:pt x="380223" y="508455"/>
                  </a:cubicBezTo>
                  <a:cubicBezTo>
                    <a:pt x="380214" y="518921"/>
                    <a:pt x="383321" y="529146"/>
                    <a:pt x="389152" y="537834"/>
                  </a:cubicBezTo>
                  <a:lnTo>
                    <a:pt x="364060" y="537834"/>
                  </a:lnTo>
                  <a:cubicBezTo>
                    <a:pt x="308071" y="537387"/>
                    <a:pt x="284497" y="519260"/>
                    <a:pt x="261994" y="501669"/>
                  </a:cubicBezTo>
                  <a:close/>
                  <a:moveTo>
                    <a:pt x="491755" y="539799"/>
                  </a:moveTo>
                  <a:lnTo>
                    <a:pt x="424871" y="539799"/>
                  </a:lnTo>
                  <a:cubicBezTo>
                    <a:pt x="421817" y="539816"/>
                    <a:pt x="418790" y="539272"/>
                    <a:pt x="415942" y="538191"/>
                  </a:cubicBezTo>
                  <a:lnTo>
                    <a:pt x="415942" y="537566"/>
                  </a:lnTo>
                  <a:lnTo>
                    <a:pt x="413977" y="537566"/>
                  </a:lnTo>
                  <a:cubicBezTo>
                    <a:pt x="402556" y="532289"/>
                    <a:pt x="395341" y="520760"/>
                    <a:pt x="395582" y="508187"/>
                  </a:cubicBezTo>
                  <a:cubicBezTo>
                    <a:pt x="394876" y="491534"/>
                    <a:pt x="407771" y="477434"/>
                    <a:pt x="424425" y="476666"/>
                  </a:cubicBezTo>
                  <a:lnTo>
                    <a:pt x="491308" y="476666"/>
                  </a:lnTo>
                  <a:cubicBezTo>
                    <a:pt x="508739" y="478273"/>
                    <a:pt x="521571" y="493712"/>
                    <a:pt x="519963" y="511143"/>
                  </a:cubicBezTo>
                  <a:cubicBezTo>
                    <a:pt x="518562" y="526350"/>
                    <a:pt x="506515" y="538397"/>
                    <a:pt x="491308" y="539799"/>
                  </a:cubicBezTo>
                  <a:close/>
                  <a:moveTo>
                    <a:pt x="526312" y="456931"/>
                  </a:moveTo>
                  <a:lnTo>
                    <a:pt x="403083" y="456931"/>
                  </a:lnTo>
                  <a:cubicBezTo>
                    <a:pt x="385652" y="455324"/>
                    <a:pt x="372820" y="439884"/>
                    <a:pt x="374427" y="422454"/>
                  </a:cubicBezTo>
                  <a:cubicBezTo>
                    <a:pt x="375829" y="407246"/>
                    <a:pt x="387875" y="395200"/>
                    <a:pt x="403083" y="393798"/>
                  </a:cubicBezTo>
                  <a:lnTo>
                    <a:pt x="526312" y="393798"/>
                  </a:lnTo>
                  <a:cubicBezTo>
                    <a:pt x="543743" y="395405"/>
                    <a:pt x="556575" y="410845"/>
                    <a:pt x="554968" y="428276"/>
                  </a:cubicBezTo>
                  <a:cubicBezTo>
                    <a:pt x="553566" y="443483"/>
                    <a:pt x="541520" y="455529"/>
                    <a:pt x="526312" y="456931"/>
                  </a:cubicBezTo>
                  <a:close/>
                  <a:moveTo>
                    <a:pt x="549351" y="374064"/>
                  </a:moveTo>
                  <a:lnTo>
                    <a:pt x="365399" y="374064"/>
                  </a:lnTo>
                  <a:cubicBezTo>
                    <a:pt x="347969" y="372456"/>
                    <a:pt x="335137" y="357017"/>
                    <a:pt x="336744" y="339586"/>
                  </a:cubicBezTo>
                  <a:cubicBezTo>
                    <a:pt x="338146" y="324379"/>
                    <a:pt x="350192" y="312333"/>
                    <a:pt x="365399" y="310931"/>
                  </a:cubicBezTo>
                  <a:lnTo>
                    <a:pt x="549172" y="310931"/>
                  </a:lnTo>
                  <a:cubicBezTo>
                    <a:pt x="566603" y="312538"/>
                    <a:pt x="579435" y="327977"/>
                    <a:pt x="577828" y="345408"/>
                  </a:cubicBezTo>
                  <a:cubicBezTo>
                    <a:pt x="576426" y="360615"/>
                    <a:pt x="564380" y="372662"/>
                    <a:pt x="549172" y="3740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6658808" y="2431441"/>
              <a:ext cx="611710" cy="567392"/>
            </a:xfrm>
            <a:custGeom>
              <a:rect b="b" l="l" r="r" t="t"/>
              <a:pathLst>
                <a:path extrusionOk="0" h="567392" w="611710">
                  <a:moveTo>
                    <a:pt x="496219" y="567391"/>
                  </a:moveTo>
                  <a:lnTo>
                    <a:pt x="429336" y="567391"/>
                  </a:lnTo>
                  <a:cubicBezTo>
                    <a:pt x="422737" y="567382"/>
                    <a:pt x="416218" y="565954"/>
                    <a:pt x="410227" y="563194"/>
                  </a:cubicBezTo>
                  <a:lnTo>
                    <a:pt x="367989" y="563194"/>
                  </a:lnTo>
                  <a:cubicBezTo>
                    <a:pt x="305481" y="563194"/>
                    <a:pt x="276817" y="540959"/>
                    <a:pt x="253957" y="523189"/>
                  </a:cubicBezTo>
                  <a:cubicBezTo>
                    <a:pt x="237348" y="510152"/>
                    <a:pt x="224221" y="499883"/>
                    <a:pt x="202076" y="499883"/>
                  </a:cubicBezTo>
                  <a:lnTo>
                    <a:pt x="175286" y="499883"/>
                  </a:lnTo>
                  <a:lnTo>
                    <a:pt x="175286" y="503276"/>
                  </a:lnTo>
                  <a:cubicBezTo>
                    <a:pt x="175188" y="523037"/>
                    <a:pt x="159329" y="539102"/>
                    <a:pt x="139568" y="539441"/>
                  </a:cubicBezTo>
                  <a:lnTo>
                    <a:pt x="-3" y="539441"/>
                  </a:lnTo>
                  <a:lnTo>
                    <a:pt x="-3" y="198149"/>
                  </a:lnTo>
                  <a:lnTo>
                    <a:pt x="138853" y="198149"/>
                  </a:lnTo>
                  <a:cubicBezTo>
                    <a:pt x="158588" y="198533"/>
                    <a:pt x="174429" y="214570"/>
                    <a:pt x="174572" y="234314"/>
                  </a:cubicBezTo>
                  <a:lnTo>
                    <a:pt x="174572" y="237707"/>
                  </a:lnTo>
                  <a:lnTo>
                    <a:pt x="187520" y="237707"/>
                  </a:lnTo>
                  <a:cubicBezTo>
                    <a:pt x="196780" y="237698"/>
                    <a:pt x="205871" y="235234"/>
                    <a:pt x="213863" y="230564"/>
                  </a:cubicBezTo>
                  <a:cubicBezTo>
                    <a:pt x="251814" y="208239"/>
                    <a:pt x="339950" y="146178"/>
                    <a:pt x="339950" y="51970"/>
                  </a:cubicBezTo>
                  <a:cubicBezTo>
                    <a:pt x="339950" y="23305"/>
                    <a:pt x="363167" y="52"/>
                    <a:pt x="391831" y="-1"/>
                  </a:cubicBezTo>
                  <a:lnTo>
                    <a:pt x="396564" y="-1"/>
                  </a:lnTo>
                  <a:cubicBezTo>
                    <a:pt x="423442" y="2633"/>
                    <a:pt x="443891" y="25314"/>
                    <a:pt x="443713" y="52327"/>
                  </a:cubicBezTo>
                  <a:cubicBezTo>
                    <a:pt x="443713" y="134033"/>
                    <a:pt x="430765" y="170467"/>
                    <a:pt x="423800" y="190023"/>
                  </a:cubicBezTo>
                  <a:cubicBezTo>
                    <a:pt x="421996" y="194229"/>
                    <a:pt x="420710" y="198640"/>
                    <a:pt x="419960" y="203149"/>
                  </a:cubicBezTo>
                  <a:cubicBezTo>
                    <a:pt x="420290" y="206346"/>
                    <a:pt x="421389" y="209409"/>
                    <a:pt x="423175" y="212079"/>
                  </a:cubicBezTo>
                  <a:lnTo>
                    <a:pt x="562120" y="212079"/>
                  </a:lnTo>
                  <a:cubicBezTo>
                    <a:pt x="590508" y="213383"/>
                    <a:pt x="612591" y="237252"/>
                    <a:pt x="611680" y="265657"/>
                  </a:cubicBezTo>
                  <a:cubicBezTo>
                    <a:pt x="611966" y="283088"/>
                    <a:pt x="604019" y="299626"/>
                    <a:pt x="590249" y="310306"/>
                  </a:cubicBezTo>
                  <a:cubicBezTo>
                    <a:pt x="598884" y="320548"/>
                    <a:pt x="603599" y="333523"/>
                    <a:pt x="603554" y="346917"/>
                  </a:cubicBezTo>
                  <a:cubicBezTo>
                    <a:pt x="604090" y="368982"/>
                    <a:pt x="591044" y="389110"/>
                    <a:pt x="570693" y="397638"/>
                  </a:cubicBezTo>
                  <a:cubicBezTo>
                    <a:pt x="577131" y="407121"/>
                    <a:pt x="580551" y="418328"/>
                    <a:pt x="580516" y="429785"/>
                  </a:cubicBezTo>
                  <a:cubicBezTo>
                    <a:pt x="581382" y="455734"/>
                    <a:pt x="563237" y="478460"/>
                    <a:pt x="537742" y="483363"/>
                  </a:cubicBezTo>
                  <a:cubicBezTo>
                    <a:pt x="543074" y="492266"/>
                    <a:pt x="545886" y="502455"/>
                    <a:pt x="545869" y="512831"/>
                  </a:cubicBezTo>
                  <a:cubicBezTo>
                    <a:pt x="547324" y="541495"/>
                    <a:pt x="525268" y="565918"/>
                    <a:pt x="496603" y="567373"/>
                  </a:cubicBezTo>
                  <a:cubicBezTo>
                    <a:pt x="496478" y="567382"/>
                    <a:pt x="496344" y="567382"/>
                    <a:pt x="496219" y="567391"/>
                  </a:cubicBezTo>
                  <a:close/>
                  <a:moveTo>
                    <a:pt x="165821" y="490953"/>
                  </a:moveTo>
                  <a:lnTo>
                    <a:pt x="201540" y="490953"/>
                  </a:lnTo>
                  <a:cubicBezTo>
                    <a:pt x="226721" y="490953"/>
                    <a:pt x="242348" y="503187"/>
                    <a:pt x="258958" y="516135"/>
                  </a:cubicBezTo>
                  <a:cubicBezTo>
                    <a:pt x="281818" y="533994"/>
                    <a:pt x="307714" y="554265"/>
                    <a:pt x="367453" y="554265"/>
                  </a:cubicBezTo>
                  <a:lnTo>
                    <a:pt x="412638" y="554711"/>
                  </a:lnTo>
                  <a:cubicBezTo>
                    <a:pt x="417674" y="557167"/>
                    <a:pt x="423201" y="558453"/>
                    <a:pt x="428800" y="558461"/>
                  </a:cubicBezTo>
                  <a:lnTo>
                    <a:pt x="495684" y="558461"/>
                  </a:lnTo>
                  <a:cubicBezTo>
                    <a:pt x="519142" y="557167"/>
                    <a:pt x="537225" y="537289"/>
                    <a:pt x="536314" y="513813"/>
                  </a:cubicBezTo>
                  <a:cubicBezTo>
                    <a:pt x="536394" y="502669"/>
                    <a:pt x="532536" y="491855"/>
                    <a:pt x="525419" y="483274"/>
                  </a:cubicBezTo>
                  <a:lnTo>
                    <a:pt x="519258" y="475951"/>
                  </a:lnTo>
                  <a:lnTo>
                    <a:pt x="530242" y="475951"/>
                  </a:lnTo>
                  <a:cubicBezTo>
                    <a:pt x="553718" y="474656"/>
                    <a:pt x="571827" y="454797"/>
                    <a:pt x="570961" y="431303"/>
                  </a:cubicBezTo>
                  <a:cubicBezTo>
                    <a:pt x="571032" y="419703"/>
                    <a:pt x="566835" y="408487"/>
                    <a:pt x="559174" y="399781"/>
                  </a:cubicBezTo>
                  <a:lnTo>
                    <a:pt x="554173" y="394155"/>
                  </a:lnTo>
                  <a:lnTo>
                    <a:pt x="561495" y="392459"/>
                  </a:lnTo>
                  <a:cubicBezTo>
                    <a:pt x="581105" y="386922"/>
                    <a:pt x="594482" y="368804"/>
                    <a:pt x="594000" y="348435"/>
                  </a:cubicBezTo>
                  <a:cubicBezTo>
                    <a:pt x="594089" y="335576"/>
                    <a:pt x="588892" y="323245"/>
                    <a:pt x="579623" y="314324"/>
                  </a:cubicBezTo>
                  <a:lnTo>
                    <a:pt x="575336" y="310216"/>
                  </a:lnTo>
                  <a:lnTo>
                    <a:pt x="580426" y="307180"/>
                  </a:lnTo>
                  <a:cubicBezTo>
                    <a:pt x="594160" y="298724"/>
                    <a:pt x="602402" y="283650"/>
                    <a:pt x="602125" y="267532"/>
                  </a:cubicBezTo>
                  <a:cubicBezTo>
                    <a:pt x="603036" y="244056"/>
                    <a:pt x="584954" y="224179"/>
                    <a:pt x="561495" y="222884"/>
                  </a:cubicBezTo>
                  <a:lnTo>
                    <a:pt x="418620" y="222884"/>
                  </a:lnTo>
                  <a:lnTo>
                    <a:pt x="417281" y="221187"/>
                  </a:lnTo>
                  <a:cubicBezTo>
                    <a:pt x="413504" y="216472"/>
                    <a:pt x="411289" y="210695"/>
                    <a:pt x="410941" y="204667"/>
                  </a:cubicBezTo>
                  <a:cubicBezTo>
                    <a:pt x="411646" y="199167"/>
                    <a:pt x="413084" y="193791"/>
                    <a:pt x="415227" y="188683"/>
                  </a:cubicBezTo>
                  <a:cubicBezTo>
                    <a:pt x="422014" y="169574"/>
                    <a:pt x="434694" y="134123"/>
                    <a:pt x="434694" y="53934"/>
                  </a:cubicBezTo>
                  <a:cubicBezTo>
                    <a:pt x="434890" y="31547"/>
                    <a:pt x="417960" y="12706"/>
                    <a:pt x="395671" y="10536"/>
                  </a:cubicBezTo>
                  <a:lnTo>
                    <a:pt x="391742" y="10536"/>
                  </a:lnTo>
                  <a:cubicBezTo>
                    <a:pt x="368007" y="10590"/>
                    <a:pt x="348790" y="29842"/>
                    <a:pt x="348790" y="53577"/>
                  </a:cubicBezTo>
                  <a:cubicBezTo>
                    <a:pt x="348790" y="151804"/>
                    <a:pt x="257529" y="216365"/>
                    <a:pt x="218327" y="239493"/>
                  </a:cubicBezTo>
                  <a:cubicBezTo>
                    <a:pt x="208951" y="244967"/>
                    <a:pt x="198289" y="247869"/>
                    <a:pt x="187431" y="247887"/>
                  </a:cubicBezTo>
                  <a:lnTo>
                    <a:pt x="166000" y="247887"/>
                  </a:lnTo>
                  <a:lnTo>
                    <a:pt x="166000" y="235564"/>
                  </a:lnTo>
                  <a:cubicBezTo>
                    <a:pt x="165910" y="220732"/>
                    <a:pt x="154034" y="208668"/>
                    <a:pt x="139210" y="208328"/>
                  </a:cubicBezTo>
                  <a:lnTo>
                    <a:pt x="8926" y="208328"/>
                  </a:lnTo>
                  <a:lnTo>
                    <a:pt x="8926" y="531762"/>
                  </a:lnTo>
                  <a:lnTo>
                    <a:pt x="138853" y="531762"/>
                  </a:lnTo>
                  <a:cubicBezTo>
                    <a:pt x="153677" y="531422"/>
                    <a:pt x="165553" y="519358"/>
                    <a:pt x="165642" y="504526"/>
                  </a:cubicBezTo>
                  <a:close/>
                  <a:moveTo>
                    <a:pt x="496219" y="549532"/>
                  </a:moveTo>
                  <a:lnTo>
                    <a:pt x="429336" y="549532"/>
                  </a:lnTo>
                  <a:cubicBezTo>
                    <a:pt x="425961" y="549460"/>
                    <a:pt x="422612" y="548862"/>
                    <a:pt x="419424" y="547746"/>
                  </a:cubicBezTo>
                  <a:lnTo>
                    <a:pt x="416388" y="546585"/>
                  </a:lnTo>
                  <a:cubicBezTo>
                    <a:pt x="403654" y="540531"/>
                    <a:pt x="395680" y="527547"/>
                    <a:pt x="396028" y="513456"/>
                  </a:cubicBezTo>
                  <a:cubicBezTo>
                    <a:pt x="395475" y="494436"/>
                    <a:pt x="410325" y="478514"/>
                    <a:pt x="429336" y="477737"/>
                  </a:cubicBezTo>
                  <a:lnTo>
                    <a:pt x="496219" y="477737"/>
                  </a:lnTo>
                  <a:cubicBezTo>
                    <a:pt x="516115" y="477737"/>
                    <a:pt x="532251" y="493873"/>
                    <a:pt x="532251" y="513769"/>
                  </a:cubicBezTo>
                  <a:cubicBezTo>
                    <a:pt x="532251" y="533664"/>
                    <a:pt x="516115" y="549800"/>
                    <a:pt x="496219" y="549800"/>
                  </a:cubicBezTo>
                  <a:close/>
                  <a:moveTo>
                    <a:pt x="425318" y="540156"/>
                  </a:moveTo>
                  <a:cubicBezTo>
                    <a:pt x="426639" y="540424"/>
                    <a:pt x="427988" y="540575"/>
                    <a:pt x="429336" y="540602"/>
                  </a:cubicBezTo>
                  <a:lnTo>
                    <a:pt x="496219" y="540602"/>
                  </a:lnTo>
                  <a:cubicBezTo>
                    <a:pt x="511186" y="539111"/>
                    <a:pt x="522116" y="525770"/>
                    <a:pt x="520624" y="510804"/>
                  </a:cubicBezTo>
                  <a:cubicBezTo>
                    <a:pt x="519338" y="497891"/>
                    <a:pt x="509132" y="487685"/>
                    <a:pt x="496219" y="486399"/>
                  </a:cubicBezTo>
                  <a:lnTo>
                    <a:pt x="429336" y="486399"/>
                  </a:lnTo>
                  <a:cubicBezTo>
                    <a:pt x="415254" y="487167"/>
                    <a:pt x="404404" y="499097"/>
                    <a:pt x="404958" y="513188"/>
                  </a:cubicBezTo>
                  <a:cubicBezTo>
                    <a:pt x="404806" y="523645"/>
                    <a:pt x="410575" y="533298"/>
                    <a:pt x="419871" y="538102"/>
                  </a:cubicBezTo>
                  <a:lnTo>
                    <a:pt x="425318" y="538102"/>
                  </a:lnTo>
                  <a:close/>
                  <a:moveTo>
                    <a:pt x="401475" y="547299"/>
                  </a:moveTo>
                  <a:lnTo>
                    <a:pt x="367989" y="547299"/>
                  </a:lnTo>
                  <a:cubicBezTo>
                    <a:pt x="310660" y="547299"/>
                    <a:pt x="286818" y="528636"/>
                    <a:pt x="263780" y="510598"/>
                  </a:cubicBezTo>
                  <a:lnTo>
                    <a:pt x="263780" y="510598"/>
                  </a:lnTo>
                  <a:cubicBezTo>
                    <a:pt x="246992" y="497472"/>
                    <a:pt x="229668" y="483809"/>
                    <a:pt x="202165" y="483809"/>
                  </a:cubicBezTo>
                  <a:lnTo>
                    <a:pt x="166446" y="483809"/>
                  </a:lnTo>
                  <a:lnTo>
                    <a:pt x="166446" y="253513"/>
                  </a:lnTo>
                  <a:lnTo>
                    <a:pt x="187520" y="253513"/>
                  </a:lnTo>
                  <a:cubicBezTo>
                    <a:pt x="199423" y="253575"/>
                    <a:pt x="211121" y="250495"/>
                    <a:pt x="221453" y="244583"/>
                  </a:cubicBezTo>
                  <a:cubicBezTo>
                    <a:pt x="261726" y="220830"/>
                    <a:pt x="355398" y="154661"/>
                    <a:pt x="355398" y="52684"/>
                  </a:cubicBezTo>
                  <a:cubicBezTo>
                    <a:pt x="355398" y="32762"/>
                    <a:pt x="371552" y="16608"/>
                    <a:pt x="391474" y="16608"/>
                  </a:cubicBezTo>
                  <a:cubicBezTo>
                    <a:pt x="411396" y="16608"/>
                    <a:pt x="427550" y="32762"/>
                    <a:pt x="427550" y="52684"/>
                  </a:cubicBezTo>
                  <a:lnTo>
                    <a:pt x="427550" y="54649"/>
                  </a:lnTo>
                  <a:cubicBezTo>
                    <a:pt x="427550" y="132069"/>
                    <a:pt x="415227" y="166716"/>
                    <a:pt x="408709" y="185290"/>
                  </a:cubicBezTo>
                  <a:cubicBezTo>
                    <a:pt x="406253" y="190987"/>
                    <a:pt x="404601" y="196997"/>
                    <a:pt x="403797" y="203149"/>
                  </a:cubicBezTo>
                  <a:lnTo>
                    <a:pt x="403797" y="204310"/>
                  </a:lnTo>
                  <a:cubicBezTo>
                    <a:pt x="404074" y="208221"/>
                    <a:pt x="405003" y="212052"/>
                    <a:pt x="406565" y="215651"/>
                  </a:cubicBezTo>
                  <a:lnTo>
                    <a:pt x="409334" y="221902"/>
                  </a:lnTo>
                  <a:lnTo>
                    <a:pt x="391474" y="221902"/>
                  </a:lnTo>
                  <a:cubicBezTo>
                    <a:pt x="368016" y="223196"/>
                    <a:pt x="349933" y="243074"/>
                    <a:pt x="350844" y="266550"/>
                  </a:cubicBezTo>
                  <a:cubicBezTo>
                    <a:pt x="350799" y="277578"/>
                    <a:pt x="354586" y="288276"/>
                    <a:pt x="361560" y="296822"/>
                  </a:cubicBezTo>
                  <a:lnTo>
                    <a:pt x="365935" y="302090"/>
                  </a:lnTo>
                  <a:lnTo>
                    <a:pt x="359327" y="303965"/>
                  </a:lnTo>
                  <a:cubicBezTo>
                    <a:pt x="340655" y="310136"/>
                    <a:pt x="328216" y="327790"/>
                    <a:pt x="328698" y="347453"/>
                  </a:cubicBezTo>
                  <a:cubicBezTo>
                    <a:pt x="327788" y="370965"/>
                    <a:pt x="345924" y="390851"/>
                    <a:pt x="369418" y="392102"/>
                  </a:cubicBezTo>
                  <a:lnTo>
                    <a:pt x="383973" y="392102"/>
                  </a:lnTo>
                  <a:lnTo>
                    <a:pt x="377722" y="399424"/>
                  </a:lnTo>
                  <a:cubicBezTo>
                    <a:pt x="370606" y="408005"/>
                    <a:pt x="366748" y="418819"/>
                    <a:pt x="366828" y="429963"/>
                  </a:cubicBezTo>
                  <a:cubicBezTo>
                    <a:pt x="366096" y="450037"/>
                    <a:pt x="379071" y="468057"/>
                    <a:pt x="398350" y="473719"/>
                  </a:cubicBezTo>
                  <a:lnTo>
                    <a:pt x="405494" y="475594"/>
                  </a:lnTo>
                  <a:lnTo>
                    <a:pt x="400493" y="481041"/>
                  </a:lnTo>
                  <a:cubicBezTo>
                    <a:pt x="386054" y="497472"/>
                    <a:pt x="384518" y="521573"/>
                    <a:pt x="396743" y="539709"/>
                  </a:cubicBezTo>
                  <a:close/>
                  <a:moveTo>
                    <a:pt x="174929" y="475058"/>
                  </a:moveTo>
                  <a:lnTo>
                    <a:pt x="201718" y="475058"/>
                  </a:lnTo>
                  <a:cubicBezTo>
                    <a:pt x="232258" y="475058"/>
                    <a:pt x="250832" y="489524"/>
                    <a:pt x="268870" y="503544"/>
                  </a:cubicBezTo>
                  <a:lnTo>
                    <a:pt x="268870" y="503544"/>
                  </a:lnTo>
                  <a:cubicBezTo>
                    <a:pt x="290747" y="520689"/>
                    <a:pt x="313518" y="538370"/>
                    <a:pt x="367632" y="538370"/>
                  </a:cubicBezTo>
                  <a:lnTo>
                    <a:pt x="385045" y="538370"/>
                  </a:lnTo>
                  <a:cubicBezTo>
                    <a:pt x="376062" y="519796"/>
                    <a:pt x="377767" y="497829"/>
                    <a:pt x="389510" y="480863"/>
                  </a:cubicBezTo>
                  <a:cubicBezTo>
                    <a:pt x="369695" y="472093"/>
                    <a:pt x="357113" y="452252"/>
                    <a:pt x="357631" y="430588"/>
                  </a:cubicBezTo>
                  <a:cubicBezTo>
                    <a:pt x="357720" y="420203"/>
                    <a:pt x="360649" y="410041"/>
                    <a:pt x="366114" y="401210"/>
                  </a:cubicBezTo>
                  <a:cubicBezTo>
                    <a:pt x="339360" y="397772"/>
                    <a:pt x="319572" y="374590"/>
                    <a:pt x="320394" y="347632"/>
                  </a:cubicBezTo>
                  <a:cubicBezTo>
                    <a:pt x="319912" y="326245"/>
                    <a:pt x="332199" y="306626"/>
                    <a:pt x="351648" y="297715"/>
                  </a:cubicBezTo>
                  <a:cubicBezTo>
                    <a:pt x="345754" y="288454"/>
                    <a:pt x="342656" y="277703"/>
                    <a:pt x="342718" y="266729"/>
                  </a:cubicBezTo>
                  <a:cubicBezTo>
                    <a:pt x="341807" y="238323"/>
                    <a:pt x="363890" y="214454"/>
                    <a:pt x="392278" y="213151"/>
                  </a:cubicBezTo>
                  <a:lnTo>
                    <a:pt x="396832" y="213151"/>
                  </a:lnTo>
                  <a:cubicBezTo>
                    <a:pt x="396118" y="210400"/>
                    <a:pt x="395671" y="207587"/>
                    <a:pt x="395492" y="204757"/>
                  </a:cubicBezTo>
                  <a:lnTo>
                    <a:pt x="395492" y="202792"/>
                  </a:lnTo>
                  <a:cubicBezTo>
                    <a:pt x="396332" y="195738"/>
                    <a:pt x="398136" y="188826"/>
                    <a:pt x="400850" y="182254"/>
                  </a:cubicBezTo>
                  <a:cubicBezTo>
                    <a:pt x="407280" y="164394"/>
                    <a:pt x="418710" y="130372"/>
                    <a:pt x="419245" y="54470"/>
                  </a:cubicBezTo>
                  <a:lnTo>
                    <a:pt x="419245" y="52506"/>
                  </a:lnTo>
                  <a:cubicBezTo>
                    <a:pt x="419245" y="37512"/>
                    <a:pt x="407092" y="25359"/>
                    <a:pt x="392099" y="25359"/>
                  </a:cubicBezTo>
                  <a:cubicBezTo>
                    <a:pt x="377106" y="25359"/>
                    <a:pt x="364953" y="37512"/>
                    <a:pt x="364953" y="52506"/>
                  </a:cubicBezTo>
                  <a:cubicBezTo>
                    <a:pt x="364953" y="159037"/>
                    <a:pt x="268244" y="227527"/>
                    <a:pt x="226721" y="252084"/>
                  </a:cubicBezTo>
                  <a:cubicBezTo>
                    <a:pt x="214925" y="259022"/>
                    <a:pt x="201477" y="262665"/>
                    <a:pt x="187788" y="262621"/>
                  </a:cubicBezTo>
                  <a:lnTo>
                    <a:pt x="175286" y="262621"/>
                  </a:lnTo>
                  <a:close/>
                  <a:moveTo>
                    <a:pt x="139210" y="523547"/>
                  </a:moveTo>
                  <a:lnTo>
                    <a:pt x="15802" y="523547"/>
                  </a:lnTo>
                  <a:lnTo>
                    <a:pt x="15802" y="213686"/>
                  </a:lnTo>
                  <a:lnTo>
                    <a:pt x="138853" y="213686"/>
                  </a:lnTo>
                  <a:cubicBezTo>
                    <a:pt x="150006" y="213784"/>
                    <a:pt x="159026" y="222803"/>
                    <a:pt x="159124" y="233957"/>
                  </a:cubicBezTo>
                  <a:lnTo>
                    <a:pt x="159124" y="503008"/>
                  </a:lnTo>
                  <a:cubicBezTo>
                    <a:pt x="159177" y="514269"/>
                    <a:pt x="150114" y="523448"/>
                    <a:pt x="138853" y="523547"/>
                  </a:cubicBezTo>
                  <a:close/>
                  <a:moveTo>
                    <a:pt x="25089" y="514617"/>
                  </a:moveTo>
                  <a:lnTo>
                    <a:pt x="139210" y="514617"/>
                  </a:lnTo>
                  <a:cubicBezTo>
                    <a:pt x="145470" y="514617"/>
                    <a:pt x="150551" y="509536"/>
                    <a:pt x="150551" y="503276"/>
                  </a:cubicBezTo>
                  <a:lnTo>
                    <a:pt x="150551" y="234314"/>
                  </a:lnTo>
                  <a:cubicBezTo>
                    <a:pt x="150507" y="228054"/>
                    <a:pt x="145470" y="222982"/>
                    <a:pt x="139210" y="222884"/>
                  </a:cubicBezTo>
                  <a:lnTo>
                    <a:pt x="24732" y="222884"/>
                  </a:lnTo>
                  <a:close/>
                  <a:moveTo>
                    <a:pt x="531134" y="466664"/>
                  </a:moveTo>
                  <a:lnTo>
                    <a:pt x="407905" y="466664"/>
                  </a:lnTo>
                  <a:cubicBezTo>
                    <a:pt x="388009" y="466664"/>
                    <a:pt x="371874" y="450528"/>
                    <a:pt x="371874" y="430633"/>
                  </a:cubicBezTo>
                  <a:cubicBezTo>
                    <a:pt x="371874" y="410738"/>
                    <a:pt x="388009" y="394602"/>
                    <a:pt x="407905" y="394602"/>
                  </a:cubicBezTo>
                  <a:lnTo>
                    <a:pt x="531134" y="394602"/>
                  </a:lnTo>
                  <a:cubicBezTo>
                    <a:pt x="551030" y="394602"/>
                    <a:pt x="567166" y="410738"/>
                    <a:pt x="567166" y="430633"/>
                  </a:cubicBezTo>
                  <a:cubicBezTo>
                    <a:pt x="567166" y="450528"/>
                    <a:pt x="551030" y="466664"/>
                    <a:pt x="531134" y="466664"/>
                  </a:cubicBezTo>
                  <a:close/>
                  <a:moveTo>
                    <a:pt x="407905" y="403532"/>
                  </a:moveTo>
                  <a:cubicBezTo>
                    <a:pt x="392939" y="405023"/>
                    <a:pt x="382009" y="418364"/>
                    <a:pt x="383500" y="433330"/>
                  </a:cubicBezTo>
                  <a:cubicBezTo>
                    <a:pt x="384786" y="446242"/>
                    <a:pt x="394992" y="456449"/>
                    <a:pt x="407905" y="457735"/>
                  </a:cubicBezTo>
                  <a:lnTo>
                    <a:pt x="531134" y="457735"/>
                  </a:lnTo>
                  <a:cubicBezTo>
                    <a:pt x="546101" y="456243"/>
                    <a:pt x="557031" y="442902"/>
                    <a:pt x="555539" y="427936"/>
                  </a:cubicBezTo>
                  <a:cubicBezTo>
                    <a:pt x="554253" y="415024"/>
                    <a:pt x="544047" y="404817"/>
                    <a:pt x="531134" y="403532"/>
                  </a:cubicBezTo>
                  <a:close/>
                  <a:moveTo>
                    <a:pt x="553637" y="383797"/>
                  </a:moveTo>
                  <a:lnTo>
                    <a:pt x="369686" y="383797"/>
                  </a:lnTo>
                  <a:cubicBezTo>
                    <a:pt x="349790" y="383797"/>
                    <a:pt x="333654" y="367661"/>
                    <a:pt x="333654" y="347766"/>
                  </a:cubicBezTo>
                  <a:cubicBezTo>
                    <a:pt x="333654" y="327870"/>
                    <a:pt x="349790" y="311734"/>
                    <a:pt x="369686" y="311734"/>
                  </a:cubicBezTo>
                  <a:lnTo>
                    <a:pt x="553637" y="311734"/>
                  </a:lnTo>
                  <a:cubicBezTo>
                    <a:pt x="573533" y="311734"/>
                    <a:pt x="589669" y="327870"/>
                    <a:pt x="589669" y="347766"/>
                  </a:cubicBezTo>
                  <a:cubicBezTo>
                    <a:pt x="589669" y="367661"/>
                    <a:pt x="573533" y="383797"/>
                    <a:pt x="553637" y="383797"/>
                  </a:cubicBezTo>
                  <a:close/>
                  <a:moveTo>
                    <a:pt x="369864" y="320843"/>
                  </a:moveTo>
                  <a:cubicBezTo>
                    <a:pt x="354898" y="322334"/>
                    <a:pt x="343968" y="335675"/>
                    <a:pt x="345459" y="350641"/>
                  </a:cubicBezTo>
                  <a:cubicBezTo>
                    <a:pt x="346745" y="363553"/>
                    <a:pt x="356952" y="373760"/>
                    <a:pt x="369864" y="375046"/>
                  </a:cubicBezTo>
                  <a:lnTo>
                    <a:pt x="553637" y="375046"/>
                  </a:lnTo>
                  <a:cubicBezTo>
                    <a:pt x="568603" y="373555"/>
                    <a:pt x="579533" y="360213"/>
                    <a:pt x="578042" y="345247"/>
                  </a:cubicBezTo>
                  <a:cubicBezTo>
                    <a:pt x="576756" y="332335"/>
                    <a:pt x="566550" y="322129"/>
                    <a:pt x="553637" y="320843"/>
                  </a:cubicBezTo>
                  <a:close/>
                  <a:moveTo>
                    <a:pt x="562031" y="302983"/>
                  </a:moveTo>
                  <a:lnTo>
                    <a:pt x="391921" y="302983"/>
                  </a:lnTo>
                  <a:cubicBezTo>
                    <a:pt x="372025" y="302983"/>
                    <a:pt x="355889" y="286847"/>
                    <a:pt x="355889" y="266952"/>
                  </a:cubicBezTo>
                  <a:cubicBezTo>
                    <a:pt x="355889" y="247057"/>
                    <a:pt x="372025" y="230920"/>
                    <a:pt x="391921" y="230920"/>
                  </a:cubicBezTo>
                  <a:lnTo>
                    <a:pt x="562031" y="230920"/>
                  </a:lnTo>
                  <a:cubicBezTo>
                    <a:pt x="581927" y="230920"/>
                    <a:pt x="598063" y="247057"/>
                    <a:pt x="598063" y="266952"/>
                  </a:cubicBezTo>
                  <a:cubicBezTo>
                    <a:pt x="598063" y="286847"/>
                    <a:pt x="581927" y="302983"/>
                    <a:pt x="562031" y="302983"/>
                  </a:cubicBezTo>
                  <a:close/>
                  <a:moveTo>
                    <a:pt x="391921" y="239850"/>
                  </a:moveTo>
                  <a:cubicBezTo>
                    <a:pt x="376955" y="241341"/>
                    <a:pt x="366025" y="254682"/>
                    <a:pt x="367516" y="269649"/>
                  </a:cubicBezTo>
                  <a:cubicBezTo>
                    <a:pt x="368802" y="282561"/>
                    <a:pt x="379008" y="292767"/>
                    <a:pt x="391921" y="294053"/>
                  </a:cubicBezTo>
                  <a:lnTo>
                    <a:pt x="562031" y="294053"/>
                  </a:lnTo>
                  <a:cubicBezTo>
                    <a:pt x="576997" y="292562"/>
                    <a:pt x="587927" y="279221"/>
                    <a:pt x="586436" y="264255"/>
                  </a:cubicBezTo>
                  <a:cubicBezTo>
                    <a:pt x="585150" y="251343"/>
                    <a:pt x="574944" y="241136"/>
                    <a:pt x="562031" y="239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975686" y="4179049"/>
            <a:ext cx="3816127" cy="289839"/>
            <a:chOff x="1351481" y="5695915"/>
            <a:chExt cx="5088169" cy="386452"/>
          </a:xfrm>
        </p:grpSpPr>
        <p:sp>
          <p:nvSpPr>
            <p:cNvPr id="199" name="Google Shape;199;p4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0" name="Google Shape;200;p4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201" name="Google Shape;201;p4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204;p4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5" name="Google Shape;205;p4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6" name="Google Shape;206;p4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207" name="Google Shape;207;p4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4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4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0" name="Google Shape;210;p4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211" name="Google Shape;211;p4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4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4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4" name="Google Shape;214;p4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215" name="Google Shape;215;p4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4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7" name="Google Shape;217;p4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218" name="Google Shape;218;p4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4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20" name="Google Shape;220;p4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4"/>
          <p:cNvGrpSpPr/>
          <p:nvPr/>
        </p:nvGrpSpPr>
        <p:grpSpPr>
          <a:xfrm>
            <a:off x="899253" y="1036484"/>
            <a:ext cx="151192" cy="151192"/>
            <a:chOff x="2205238" y="-492150"/>
            <a:chExt cx="196200" cy="196200"/>
          </a:xfrm>
        </p:grpSpPr>
        <p:sp>
          <p:nvSpPr>
            <p:cNvPr id="222" name="Google Shape;222;p4"/>
            <p:cNvSpPr/>
            <p:nvPr/>
          </p:nvSpPr>
          <p:spPr>
            <a:xfrm rot="2702936">
              <a:off x="2179152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"/>
            <p:cNvSpPr/>
            <p:nvPr/>
          </p:nvSpPr>
          <p:spPr>
            <a:xfrm rot="8102936">
              <a:off x="2179135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3 Talking Points">
  <p:cSld name="CUSTOM_2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7" name="Google Shape;227;p5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228" name="Google Shape;228;p5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2" name="Google Shape;252;p5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253" name="Google Shape;253;p5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" name="Google Shape;277;p5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5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5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5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5"/>
          <p:cNvSpPr/>
          <p:nvPr/>
        </p:nvSpPr>
        <p:spPr>
          <a:xfrm flipH="1" rot="10800000">
            <a:off x="1352995" y="3481979"/>
            <a:ext cx="569138" cy="1048882"/>
          </a:xfrm>
          <a:custGeom>
            <a:rect b="b" l="l" r="r" t="t"/>
            <a:pathLst>
              <a:path extrusionOk="0" h="104030" w="30480">
                <a:moveTo>
                  <a:pt x="30480" y="0"/>
                </a:moveTo>
                <a:lnTo>
                  <a:pt x="0" y="0"/>
                </a:lnTo>
                <a:lnTo>
                  <a:pt x="0" y="104030"/>
                </a:lnTo>
              </a:path>
            </a:pathLst>
          </a:custGeom>
          <a:noFill/>
          <a:ln cap="flat" cmpd="sng" w="214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2" name="Google Shape;282;p5"/>
          <p:cNvSpPr/>
          <p:nvPr/>
        </p:nvSpPr>
        <p:spPr>
          <a:xfrm flipH="1" rot="10800000">
            <a:off x="1011502" y="2480113"/>
            <a:ext cx="569138" cy="1048882"/>
          </a:xfrm>
          <a:custGeom>
            <a:rect b="b" l="l" r="r" t="t"/>
            <a:pathLst>
              <a:path extrusionOk="0" h="104030" w="30480">
                <a:moveTo>
                  <a:pt x="30480" y="0"/>
                </a:moveTo>
                <a:lnTo>
                  <a:pt x="0" y="0"/>
                </a:lnTo>
                <a:lnTo>
                  <a:pt x="0" y="104030"/>
                </a:lnTo>
              </a:path>
            </a:pathLst>
          </a:custGeom>
          <a:noFill/>
          <a:ln cap="flat" cmpd="sng" w="214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3" name="Google Shape;283;p5"/>
          <p:cNvSpPr/>
          <p:nvPr/>
        </p:nvSpPr>
        <p:spPr>
          <a:xfrm flipH="1" rot="10800000">
            <a:off x="670008" y="1431138"/>
            <a:ext cx="569138" cy="1048882"/>
          </a:xfrm>
          <a:custGeom>
            <a:rect b="b" l="l" r="r" t="t"/>
            <a:pathLst>
              <a:path extrusionOk="0" h="104030" w="30480">
                <a:moveTo>
                  <a:pt x="30480" y="0"/>
                </a:moveTo>
                <a:lnTo>
                  <a:pt x="0" y="0"/>
                </a:lnTo>
                <a:lnTo>
                  <a:pt x="0" y="104030"/>
                </a:lnTo>
              </a:path>
            </a:pathLst>
          </a:custGeom>
          <a:noFill/>
          <a:ln cap="flat" cmpd="sng" w="214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84" name="Google Shape;284;p5"/>
          <p:cNvGrpSpPr/>
          <p:nvPr/>
        </p:nvGrpSpPr>
        <p:grpSpPr>
          <a:xfrm>
            <a:off x="499239" y="1200130"/>
            <a:ext cx="7327140" cy="703575"/>
            <a:chOff x="716172" y="1225822"/>
            <a:chExt cx="4576602" cy="2053633"/>
          </a:xfrm>
        </p:grpSpPr>
        <p:sp>
          <p:nvSpPr>
            <p:cNvPr id="285" name="Google Shape;285;p5"/>
            <p:cNvSpPr/>
            <p:nvPr/>
          </p:nvSpPr>
          <p:spPr>
            <a:xfrm>
              <a:off x="770874" y="1287155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716172" y="1225822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7" name="Google Shape;287;p5"/>
          <p:cNvGrpSpPr/>
          <p:nvPr/>
        </p:nvGrpSpPr>
        <p:grpSpPr>
          <a:xfrm>
            <a:off x="1239142" y="3145245"/>
            <a:ext cx="7327140" cy="703575"/>
            <a:chOff x="716172" y="1225822"/>
            <a:chExt cx="4576602" cy="2053633"/>
          </a:xfrm>
        </p:grpSpPr>
        <p:sp>
          <p:nvSpPr>
            <p:cNvPr id="288" name="Google Shape;288;p5"/>
            <p:cNvSpPr/>
            <p:nvPr/>
          </p:nvSpPr>
          <p:spPr>
            <a:xfrm>
              <a:off x="770874" y="1287155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716172" y="1225822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" name="Google Shape;290;p5"/>
          <p:cNvGrpSpPr/>
          <p:nvPr/>
        </p:nvGrpSpPr>
        <p:grpSpPr>
          <a:xfrm>
            <a:off x="1580635" y="4117802"/>
            <a:ext cx="7327140" cy="703575"/>
            <a:chOff x="716172" y="1225822"/>
            <a:chExt cx="4576602" cy="2053633"/>
          </a:xfrm>
        </p:grpSpPr>
        <p:sp>
          <p:nvSpPr>
            <p:cNvPr id="291" name="Google Shape;291;p5"/>
            <p:cNvSpPr/>
            <p:nvPr/>
          </p:nvSpPr>
          <p:spPr>
            <a:xfrm>
              <a:off x="770874" y="1287155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716172" y="1225822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3" name="Google Shape;293;p5"/>
          <p:cNvGrpSpPr/>
          <p:nvPr/>
        </p:nvGrpSpPr>
        <p:grpSpPr>
          <a:xfrm>
            <a:off x="897648" y="2172687"/>
            <a:ext cx="7327140" cy="703575"/>
            <a:chOff x="716172" y="1225822"/>
            <a:chExt cx="4576602" cy="2053633"/>
          </a:xfrm>
        </p:grpSpPr>
        <p:sp>
          <p:nvSpPr>
            <p:cNvPr id="294" name="Google Shape;294;p5"/>
            <p:cNvSpPr/>
            <p:nvPr/>
          </p:nvSpPr>
          <p:spPr>
            <a:xfrm>
              <a:off x="770874" y="1287155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716172" y="1225822"/>
              <a:ext cx="4521900" cy="1992300"/>
            </a:xfrm>
            <a:prstGeom prst="roundRect">
              <a:avLst>
                <a:gd fmla="val 3855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6" name="Google Shape;296;p5"/>
          <p:cNvSpPr txBox="1"/>
          <p:nvPr>
            <p:ph idx="1" type="body"/>
          </p:nvPr>
        </p:nvSpPr>
        <p:spPr>
          <a:xfrm>
            <a:off x="1352995" y="1265668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7" name="Google Shape;297;p5"/>
          <p:cNvSpPr txBox="1"/>
          <p:nvPr>
            <p:ph idx="2" type="body"/>
          </p:nvPr>
        </p:nvSpPr>
        <p:spPr>
          <a:xfrm>
            <a:off x="1825629" y="2254334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8" name="Google Shape;298;p5"/>
          <p:cNvSpPr txBox="1"/>
          <p:nvPr>
            <p:ph idx="3" type="body"/>
          </p:nvPr>
        </p:nvSpPr>
        <p:spPr>
          <a:xfrm>
            <a:off x="2162174" y="3226895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9" name="Google Shape;299;p5"/>
          <p:cNvSpPr txBox="1"/>
          <p:nvPr>
            <p:ph idx="4" type="body"/>
          </p:nvPr>
        </p:nvSpPr>
        <p:spPr>
          <a:xfrm>
            <a:off x="2461616" y="4199429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300" name="Google Shape;300;p5"/>
          <p:cNvGrpSpPr/>
          <p:nvPr/>
        </p:nvGrpSpPr>
        <p:grpSpPr>
          <a:xfrm>
            <a:off x="6261918" y="4562596"/>
            <a:ext cx="2447409" cy="169691"/>
            <a:chOff x="1351481" y="5695915"/>
            <a:chExt cx="5088169" cy="386452"/>
          </a:xfrm>
        </p:grpSpPr>
        <p:sp>
          <p:nvSpPr>
            <p:cNvPr id="301" name="Google Shape;301;p5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2" name="Google Shape;302;p5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303" name="Google Shape;303;p5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" name="Google Shape;304;p5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5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5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7" name="Google Shape;307;p5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8" name="Google Shape;308;p5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309" name="Google Shape;309;p5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5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5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2" name="Google Shape;312;p5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313" name="Google Shape;313;p5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5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5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6" name="Google Shape;316;p5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317" name="Google Shape;317;p5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5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9" name="Google Shape;319;p5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320" name="Google Shape;320;p5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5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2" name="Google Shape;322;p5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3" name="Google Shape;323;p5"/>
          <p:cNvSpPr txBox="1"/>
          <p:nvPr>
            <p:ph type="title"/>
          </p:nvPr>
        </p:nvSpPr>
        <p:spPr>
          <a:xfrm>
            <a:off x="499256" y="141900"/>
            <a:ext cx="8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grpSp>
        <p:nvGrpSpPr>
          <p:cNvPr id="324" name="Google Shape;324;p5"/>
          <p:cNvGrpSpPr/>
          <p:nvPr/>
        </p:nvGrpSpPr>
        <p:grpSpPr>
          <a:xfrm>
            <a:off x="5961243" y="3556021"/>
            <a:ext cx="2447409" cy="169691"/>
            <a:chOff x="1351481" y="5695915"/>
            <a:chExt cx="5088169" cy="386452"/>
          </a:xfrm>
        </p:grpSpPr>
        <p:sp>
          <p:nvSpPr>
            <p:cNvPr id="325" name="Google Shape;325;p5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6" name="Google Shape;326;p5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327" name="Google Shape;327;p5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5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5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5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1" name="Google Shape;331;p5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2" name="Google Shape;332;p5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333" name="Google Shape;333;p5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5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5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6" name="Google Shape;336;p5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337" name="Google Shape;337;p5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5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5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0" name="Google Shape;340;p5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341" name="Google Shape;341;p5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5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43" name="Google Shape;343;p5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344" name="Google Shape;344;p5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5" name="Google Shape;345;p5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6" name="Google Shape;346;p5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7" name="Google Shape;347;p5"/>
          <p:cNvGrpSpPr/>
          <p:nvPr/>
        </p:nvGrpSpPr>
        <p:grpSpPr>
          <a:xfrm>
            <a:off x="5623312" y="2597784"/>
            <a:ext cx="2447409" cy="169691"/>
            <a:chOff x="1351481" y="5695915"/>
            <a:chExt cx="5088169" cy="386452"/>
          </a:xfrm>
        </p:grpSpPr>
        <p:sp>
          <p:nvSpPr>
            <p:cNvPr id="348" name="Google Shape;348;p5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9" name="Google Shape;349;p5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350" name="Google Shape;350;p5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1" name="Google Shape;351;p5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2" name="Google Shape;352;p5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3" name="Google Shape;353;p5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4" name="Google Shape;354;p5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5" name="Google Shape;355;p5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356" name="Google Shape;356;p5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" name="Google Shape;357;p5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5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59" name="Google Shape;359;p5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360" name="Google Shape;360;p5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3" name="Google Shape;363;p5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364" name="Google Shape;364;p5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6" name="Google Shape;366;p5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367" name="Google Shape;367;p5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5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0" name="Google Shape;370;p5"/>
          <p:cNvGrpSpPr/>
          <p:nvPr/>
        </p:nvGrpSpPr>
        <p:grpSpPr>
          <a:xfrm>
            <a:off x="5203387" y="1600002"/>
            <a:ext cx="2447409" cy="169691"/>
            <a:chOff x="1351481" y="5695915"/>
            <a:chExt cx="5088169" cy="386452"/>
          </a:xfrm>
        </p:grpSpPr>
        <p:sp>
          <p:nvSpPr>
            <p:cNvPr id="371" name="Google Shape;371;p5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2" name="Google Shape;372;p5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373" name="Google Shape;373;p5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7" name="Google Shape;377;p5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" name="Google Shape;378;p5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379" name="Google Shape;379;p5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2" name="Google Shape;382;p5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383" name="Google Shape;383;p5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6" name="Google Shape;386;p5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387" name="Google Shape;387;p5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89" name="Google Shape;389;p5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390" name="Google Shape;390;p5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5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92" name="Google Shape;392;p5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4 Section Title">
  <p:cSld name="CUSTOM_3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5" name="Google Shape;395;p6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396" name="Google Shape;396;p6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0" name="Google Shape;420;p6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421" name="Google Shape;421;p6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5" name="Google Shape;445;p6"/>
          <p:cNvSpPr/>
          <p:nvPr/>
        </p:nvSpPr>
        <p:spPr>
          <a:xfrm>
            <a:off x="7867031" y="4592527"/>
            <a:ext cx="939720" cy="119629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6"/>
          <p:cNvSpPr/>
          <p:nvPr/>
        </p:nvSpPr>
        <p:spPr>
          <a:xfrm>
            <a:off x="7867031" y="4808136"/>
            <a:ext cx="939720" cy="119630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6"/>
          <p:cNvSpPr txBox="1"/>
          <p:nvPr>
            <p:ph idx="1" type="body"/>
          </p:nvPr>
        </p:nvSpPr>
        <p:spPr>
          <a:xfrm>
            <a:off x="3752025" y="2224219"/>
            <a:ext cx="50802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8" name="Google Shape;448;p6"/>
          <p:cNvSpPr txBox="1"/>
          <p:nvPr>
            <p:ph type="title"/>
          </p:nvPr>
        </p:nvSpPr>
        <p:spPr>
          <a:xfrm>
            <a:off x="3752025" y="1530881"/>
            <a:ext cx="5080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6 Two columns">
  <p:cSld name="CUSTOM_4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"/>
          <p:cNvSpPr/>
          <p:nvPr/>
        </p:nvSpPr>
        <p:spPr>
          <a:xfrm flipH="1">
            <a:off x="7087938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1" name="Google Shape;451;p7"/>
          <p:cNvSpPr/>
          <p:nvPr/>
        </p:nvSpPr>
        <p:spPr>
          <a:xfrm flipH="1">
            <a:off x="17972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7"/>
          <p:cNvSpPr/>
          <p:nvPr/>
        </p:nvSpPr>
        <p:spPr>
          <a:xfrm>
            <a:off x="749844" y="609103"/>
            <a:ext cx="7763100" cy="41472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7"/>
          <p:cNvSpPr/>
          <p:nvPr/>
        </p:nvSpPr>
        <p:spPr>
          <a:xfrm>
            <a:off x="655931" y="481435"/>
            <a:ext cx="7763100" cy="41472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54" name="Google Shape;454;p7"/>
          <p:cNvGrpSpPr/>
          <p:nvPr/>
        </p:nvGrpSpPr>
        <p:grpSpPr>
          <a:xfrm flipH="1">
            <a:off x="199982" y="181763"/>
            <a:ext cx="329504" cy="1024279"/>
            <a:chOff x="11509980" y="242351"/>
            <a:chExt cx="439339" cy="1365706"/>
          </a:xfrm>
        </p:grpSpPr>
        <p:sp>
          <p:nvSpPr>
            <p:cNvPr id="455" name="Google Shape;455;p7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7"/>
          <p:cNvGrpSpPr/>
          <p:nvPr/>
        </p:nvGrpSpPr>
        <p:grpSpPr>
          <a:xfrm flipH="1">
            <a:off x="8639474" y="3903568"/>
            <a:ext cx="329505" cy="1024279"/>
            <a:chOff x="257323" y="5204757"/>
            <a:chExt cx="439340" cy="1365706"/>
          </a:xfrm>
        </p:grpSpPr>
        <p:sp>
          <p:nvSpPr>
            <p:cNvPr id="480" name="Google Shape;480;p7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4" name="Google Shape;504;p7"/>
          <p:cNvSpPr/>
          <p:nvPr/>
        </p:nvSpPr>
        <p:spPr>
          <a:xfrm rot="-5400000">
            <a:off x="8562794" y="421233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5" name="Google Shape;505;p7"/>
          <p:cNvSpPr/>
          <p:nvPr/>
        </p:nvSpPr>
        <p:spPr>
          <a:xfrm rot="-5400000">
            <a:off x="8722054" y="421367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6" name="Google Shape;506;p7"/>
          <p:cNvSpPr/>
          <p:nvPr/>
        </p:nvSpPr>
        <p:spPr>
          <a:xfrm flipH="1" rot="5400000">
            <a:off x="148553" y="4615086"/>
            <a:ext cx="549544" cy="69959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7"/>
          <p:cNvSpPr/>
          <p:nvPr/>
        </p:nvSpPr>
        <p:spPr>
          <a:xfrm flipH="1" rot="5400000">
            <a:off x="-10842" y="4615085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7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09" name="Google Shape;509;p7"/>
          <p:cNvSpPr txBox="1"/>
          <p:nvPr>
            <p:ph idx="1" type="body"/>
          </p:nvPr>
        </p:nvSpPr>
        <p:spPr>
          <a:xfrm>
            <a:off x="857250" y="1489412"/>
            <a:ext cx="34644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0" name="Google Shape;510;p7"/>
          <p:cNvSpPr txBox="1"/>
          <p:nvPr>
            <p:ph idx="2" type="body"/>
          </p:nvPr>
        </p:nvSpPr>
        <p:spPr>
          <a:xfrm>
            <a:off x="4761709" y="1478438"/>
            <a:ext cx="34647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1" name="Google Shape;511;p7"/>
          <p:cNvSpPr/>
          <p:nvPr/>
        </p:nvSpPr>
        <p:spPr>
          <a:xfrm>
            <a:off x="7879432" y="239530"/>
            <a:ext cx="753502" cy="712002"/>
          </a:xfrm>
          <a:custGeom>
            <a:rect b="b" l="l" r="r" t="t"/>
            <a:pathLst>
              <a:path extrusionOk="0" h="949336" w="1004670">
                <a:moveTo>
                  <a:pt x="4014" y="812382"/>
                </a:moveTo>
                <a:lnTo>
                  <a:pt x="82149" y="632092"/>
                </a:lnTo>
                <a:cubicBezTo>
                  <a:pt x="76460" y="615750"/>
                  <a:pt x="71630" y="599114"/>
                  <a:pt x="67682" y="582264"/>
                </a:cubicBezTo>
                <a:cubicBezTo>
                  <a:pt x="8291" y="326964"/>
                  <a:pt x="167097" y="71843"/>
                  <a:pt x="422405" y="12452"/>
                </a:cubicBezTo>
                <a:cubicBezTo>
                  <a:pt x="677705" y="-46949"/>
                  <a:pt x="932817" y="111866"/>
                  <a:pt x="992217" y="367175"/>
                </a:cubicBezTo>
                <a:cubicBezTo>
                  <a:pt x="1051609" y="622474"/>
                  <a:pt x="892795" y="877587"/>
                  <a:pt x="637495" y="936987"/>
                </a:cubicBezTo>
                <a:cubicBezTo>
                  <a:pt x="502549" y="968384"/>
                  <a:pt x="360612" y="939237"/>
                  <a:pt x="248955" y="857209"/>
                </a:cubicBezTo>
                <a:lnTo>
                  <a:pt x="53395" y="879355"/>
                </a:lnTo>
                <a:cubicBezTo>
                  <a:pt x="27026" y="882310"/>
                  <a:pt x="3255" y="863335"/>
                  <a:pt x="299" y="836965"/>
                </a:cubicBezTo>
                <a:cubicBezTo>
                  <a:pt x="-647" y="828590"/>
                  <a:pt x="638" y="820106"/>
                  <a:pt x="4014" y="8123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7"/>
          <p:cNvSpPr/>
          <p:nvPr/>
        </p:nvSpPr>
        <p:spPr>
          <a:xfrm>
            <a:off x="7875582" y="192211"/>
            <a:ext cx="753651" cy="712093"/>
          </a:xfrm>
          <a:custGeom>
            <a:rect b="b" l="l" r="r" t="t"/>
            <a:pathLst>
              <a:path extrusionOk="0" h="949457" w="1004868">
                <a:moveTo>
                  <a:pt x="3968" y="812431"/>
                </a:moveTo>
                <a:lnTo>
                  <a:pt x="82371" y="632141"/>
                </a:lnTo>
                <a:cubicBezTo>
                  <a:pt x="-4559" y="384851"/>
                  <a:pt x="125439" y="113915"/>
                  <a:pt x="372729" y="26985"/>
                </a:cubicBezTo>
                <a:cubicBezTo>
                  <a:pt x="620010" y="-59937"/>
                  <a:pt x="890945" y="70053"/>
                  <a:pt x="977876" y="317343"/>
                </a:cubicBezTo>
                <a:cubicBezTo>
                  <a:pt x="1064806" y="564632"/>
                  <a:pt x="934808" y="835568"/>
                  <a:pt x="687527" y="922499"/>
                </a:cubicBezTo>
                <a:cubicBezTo>
                  <a:pt x="671195" y="928231"/>
                  <a:pt x="654567" y="933080"/>
                  <a:pt x="637708" y="937000"/>
                </a:cubicBezTo>
                <a:cubicBezTo>
                  <a:pt x="502727" y="968594"/>
                  <a:pt x="360682" y="939411"/>
                  <a:pt x="249088" y="857169"/>
                </a:cubicBezTo>
                <a:lnTo>
                  <a:pt x="53528" y="879404"/>
                </a:lnTo>
                <a:cubicBezTo>
                  <a:pt x="27114" y="882386"/>
                  <a:pt x="3281" y="863393"/>
                  <a:pt x="298" y="836979"/>
                </a:cubicBezTo>
                <a:cubicBezTo>
                  <a:pt x="-640" y="828612"/>
                  <a:pt x="619" y="820155"/>
                  <a:pt x="3968" y="81243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7"/>
          <p:cNvSpPr/>
          <p:nvPr/>
        </p:nvSpPr>
        <p:spPr>
          <a:xfrm>
            <a:off x="7865498" y="181753"/>
            <a:ext cx="773972" cy="732496"/>
          </a:xfrm>
          <a:custGeom>
            <a:rect b="b" l="l" r="r" t="t"/>
            <a:pathLst>
              <a:path extrusionOk="0" h="976661" w="1031963">
                <a:moveTo>
                  <a:pt x="543461" y="976660"/>
                </a:moveTo>
                <a:cubicBezTo>
                  <a:pt x="441350" y="976651"/>
                  <a:pt x="341810" y="944612"/>
                  <a:pt x="258871" y="885042"/>
                </a:cubicBezTo>
                <a:lnTo>
                  <a:pt x="68490" y="906651"/>
                </a:lnTo>
                <a:cubicBezTo>
                  <a:pt x="34727" y="910500"/>
                  <a:pt x="4241" y="886247"/>
                  <a:pt x="392" y="852484"/>
                </a:cubicBezTo>
                <a:cubicBezTo>
                  <a:pt x="-831" y="841768"/>
                  <a:pt x="795" y="830910"/>
                  <a:pt x="5089" y="821016"/>
                </a:cubicBezTo>
                <a:lnTo>
                  <a:pt x="81439" y="645369"/>
                </a:lnTo>
                <a:cubicBezTo>
                  <a:pt x="76349" y="630546"/>
                  <a:pt x="71973" y="615008"/>
                  <a:pt x="68222" y="599113"/>
                </a:cubicBezTo>
                <a:cubicBezTo>
                  <a:pt x="7018" y="336536"/>
                  <a:pt x="170271" y="74056"/>
                  <a:pt x="432848" y="12852"/>
                </a:cubicBezTo>
                <a:cubicBezTo>
                  <a:pt x="695426" y="-48352"/>
                  <a:pt x="957905" y="114901"/>
                  <a:pt x="1019109" y="377478"/>
                </a:cubicBezTo>
                <a:cubicBezTo>
                  <a:pt x="1080304" y="640056"/>
                  <a:pt x="917061" y="902535"/>
                  <a:pt x="654483" y="963739"/>
                </a:cubicBezTo>
                <a:cubicBezTo>
                  <a:pt x="618086" y="972222"/>
                  <a:pt x="580831" y="976500"/>
                  <a:pt x="543461" y="976482"/>
                </a:cubicBezTo>
                <a:close/>
                <a:moveTo>
                  <a:pt x="266194" y="857270"/>
                </a:moveTo>
                <a:lnTo>
                  <a:pt x="270480" y="860396"/>
                </a:lnTo>
                <a:cubicBezTo>
                  <a:pt x="475765" y="1011290"/>
                  <a:pt x="764497" y="967204"/>
                  <a:pt x="915391" y="761919"/>
                </a:cubicBezTo>
                <a:cubicBezTo>
                  <a:pt x="1066285" y="556635"/>
                  <a:pt x="1022199" y="267902"/>
                  <a:pt x="816914" y="117008"/>
                </a:cubicBezTo>
                <a:cubicBezTo>
                  <a:pt x="611639" y="-33886"/>
                  <a:pt x="322897" y="10200"/>
                  <a:pt x="172003" y="215485"/>
                </a:cubicBezTo>
                <a:cubicBezTo>
                  <a:pt x="92216" y="324025"/>
                  <a:pt x="63865" y="462016"/>
                  <a:pt x="94386" y="593220"/>
                </a:cubicBezTo>
                <a:cubicBezTo>
                  <a:pt x="98119" y="609605"/>
                  <a:pt x="102807" y="625768"/>
                  <a:pt x="108406" y="641618"/>
                </a:cubicBezTo>
                <a:lnTo>
                  <a:pt x="110192" y="646530"/>
                </a:lnTo>
                <a:lnTo>
                  <a:pt x="29825" y="831642"/>
                </a:lnTo>
                <a:cubicBezTo>
                  <a:pt x="22217" y="849305"/>
                  <a:pt x="30369" y="869799"/>
                  <a:pt x="48041" y="877398"/>
                </a:cubicBezTo>
                <a:cubicBezTo>
                  <a:pt x="53551" y="879773"/>
                  <a:pt x="59579" y="880684"/>
                  <a:pt x="65544" y="88004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7"/>
          <p:cNvSpPr/>
          <p:nvPr/>
        </p:nvSpPr>
        <p:spPr>
          <a:xfrm>
            <a:off x="8058674" y="337347"/>
            <a:ext cx="426776" cy="408065"/>
          </a:xfrm>
          <a:custGeom>
            <a:rect b="b" l="l" r="r" t="t"/>
            <a:pathLst>
              <a:path extrusionOk="0" h="544086" w="569034">
                <a:moveTo>
                  <a:pt x="449319" y="544085"/>
                </a:moveTo>
                <a:cubicBezTo>
                  <a:pt x="447104" y="544067"/>
                  <a:pt x="444934" y="543522"/>
                  <a:pt x="442978" y="542477"/>
                </a:cubicBezTo>
                <a:lnTo>
                  <a:pt x="282244" y="456306"/>
                </a:lnTo>
                <a:lnTo>
                  <a:pt x="120260" y="539620"/>
                </a:lnTo>
                <a:cubicBezTo>
                  <a:pt x="113679" y="542995"/>
                  <a:pt x="105606" y="540388"/>
                  <a:pt x="102231" y="533798"/>
                </a:cubicBezTo>
                <a:cubicBezTo>
                  <a:pt x="100900" y="531190"/>
                  <a:pt x="100454" y="528217"/>
                  <a:pt x="100972" y="525332"/>
                </a:cubicBezTo>
                <a:lnTo>
                  <a:pt x="133297" y="346024"/>
                </a:lnTo>
                <a:lnTo>
                  <a:pt x="3995" y="217705"/>
                </a:lnTo>
                <a:cubicBezTo>
                  <a:pt x="343" y="214133"/>
                  <a:pt x="-934" y="208793"/>
                  <a:pt x="691" y="203953"/>
                </a:cubicBezTo>
                <a:cubicBezTo>
                  <a:pt x="2352" y="199167"/>
                  <a:pt x="6567" y="195720"/>
                  <a:pt x="11585" y="195023"/>
                </a:cubicBezTo>
                <a:lnTo>
                  <a:pt x="192411" y="170020"/>
                </a:lnTo>
                <a:lnTo>
                  <a:pt x="274475" y="7321"/>
                </a:lnTo>
                <a:cubicBezTo>
                  <a:pt x="276762" y="2821"/>
                  <a:pt x="281387" y="-10"/>
                  <a:pt x="286441" y="-1"/>
                </a:cubicBezTo>
                <a:lnTo>
                  <a:pt x="286441" y="-1"/>
                </a:lnTo>
                <a:cubicBezTo>
                  <a:pt x="291558" y="17"/>
                  <a:pt x="296210" y="2972"/>
                  <a:pt x="298407" y="7589"/>
                </a:cubicBezTo>
                <a:lnTo>
                  <a:pt x="377524" y="171627"/>
                </a:lnTo>
                <a:lnTo>
                  <a:pt x="557636" y="199399"/>
                </a:lnTo>
                <a:cubicBezTo>
                  <a:pt x="564949" y="200506"/>
                  <a:pt x="569986" y="207328"/>
                  <a:pt x="568878" y="214642"/>
                </a:cubicBezTo>
                <a:cubicBezTo>
                  <a:pt x="568441" y="217589"/>
                  <a:pt x="567030" y="220294"/>
                  <a:pt x="564869" y="222348"/>
                </a:cubicBezTo>
                <a:lnTo>
                  <a:pt x="433335" y="348614"/>
                </a:lnTo>
                <a:lnTo>
                  <a:pt x="462713" y="528547"/>
                </a:lnTo>
                <a:cubicBezTo>
                  <a:pt x="463589" y="533583"/>
                  <a:pt x="461463" y="538673"/>
                  <a:pt x="457266" y="541584"/>
                </a:cubicBezTo>
                <a:cubicBezTo>
                  <a:pt x="454953" y="543245"/>
                  <a:pt x="452167" y="544120"/>
                  <a:pt x="449319" y="544085"/>
                </a:cubicBezTo>
                <a:close/>
                <a:moveTo>
                  <a:pt x="282602" y="427999"/>
                </a:moveTo>
                <a:cubicBezTo>
                  <a:pt x="284816" y="427990"/>
                  <a:pt x="286995" y="428544"/>
                  <a:pt x="288941" y="429606"/>
                </a:cubicBezTo>
                <a:lnTo>
                  <a:pt x="431816" y="506312"/>
                </a:lnTo>
                <a:lnTo>
                  <a:pt x="405742" y="346292"/>
                </a:lnTo>
                <a:cubicBezTo>
                  <a:pt x="405081" y="341943"/>
                  <a:pt x="406581" y="337541"/>
                  <a:pt x="409760" y="334505"/>
                </a:cubicBezTo>
                <a:lnTo>
                  <a:pt x="526828" y="222348"/>
                </a:lnTo>
                <a:lnTo>
                  <a:pt x="366630" y="197613"/>
                </a:lnTo>
                <a:cubicBezTo>
                  <a:pt x="362254" y="196997"/>
                  <a:pt x="358495" y="194211"/>
                  <a:pt x="356629" y="190201"/>
                </a:cubicBezTo>
                <a:lnTo>
                  <a:pt x="286173" y="44290"/>
                </a:lnTo>
                <a:lnTo>
                  <a:pt x="213128" y="188951"/>
                </a:lnTo>
                <a:cubicBezTo>
                  <a:pt x="211146" y="192907"/>
                  <a:pt x="207333" y="195613"/>
                  <a:pt x="202948" y="196184"/>
                </a:cubicBezTo>
                <a:lnTo>
                  <a:pt x="42214" y="218151"/>
                </a:lnTo>
                <a:lnTo>
                  <a:pt x="157228" y="332273"/>
                </a:lnTo>
                <a:cubicBezTo>
                  <a:pt x="160408" y="335335"/>
                  <a:pt x="161827" y="339809"/>
                  <a:pt x="160979" y="344149"/>
                </a:cubicBezTo>
                <a:lnTo>
                  <a:pt x="132315" y="503365"/>
                </a:lnTo>
                <a:lnTo>
                  <a:pt x="276440" y="429249"/>
                </a:lnTo>
                <a:cubicBezTo>
                  <a:pt x="278342" y="428258"/>
                  <a:pt x="280459" y="427731"/>
                  <a:pt x="282602" y="42773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5 One column">
  <p:cSld name="CUSTOM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8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8" name="Google Shape;518;p8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519" name="Google Shape;519;p8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3" name="Google Shape;543;p8"/>
          <p:cNvGrpSpPr/>
          <p:nvPr/>
        </p:nvGrpSpPr>
        <p:grpSpPr>
          <a:xfrm>
            <a:off x="192992" y="3903568"/>
            <a:ext cx="329505" cy="1024279"/>
            <a:chOff x="257323" y="5204757"/>
            <a:chExt cx="439340" cy="1365706"/>
          </a:xfrm>
        </p:grpSpPr>
        <p:sp>
          <p:nvSpPr>
            <p:cNvPr id="544" name="Google Shape;544;p8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8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7" name="Google Shape;557;p8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8" name="Google Shape;558;p8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4" name="Google Shape;564;p8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5" name="Google Shape;565;p8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8" name="Google Shape;568;p8"/>
          <p:cNvSpPr/>
          <p:nvPr/>
        </p:nvSpPr>
        <p:spPr>
          <a:xfrm>
            <a:off x="243780" y="162944"/>
            <a:ext cx="549153" cy="70226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9" name="Google Shape;569;p8"/>
          <p:cNvSpPr/>
          <p:nvPr/>
        </p:nvSpPr>
        <p:spPr>
          <a:xfrm>
            <a:off x="243780" y="322339"/>
            <a:ext cx="549153" cy="69958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0" name="Google Shape;570;p8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8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2" name="Google Shape;572;p8"/>
          <p:cNvSpPr txBox="1"/>
          <p:nvPr>
            <p:ph type="title"/>
          </p:nvPr>
        </p:nvSpPr>
        <p:spPr>
          <a:xfrm>
            <a:off x="996806" y="445031"/>
            <a:ext cx="733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drich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ril Fatface"/>
              <a:buNone/>
              <a:defRPr sz="3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/>
        </p:txBody>
      </p:sp>
      <p:sp>
        <p:nvSpPr>
          <p:cNvPr id="573" name="Google Shape;573;p8"/>
          <p:cNvSpPr/>
          <p:nvPr/>
        </p:nvSpPr>
        <p:spPr>
          <a:xfrm>
            <a:off x="1084522" y="1202808"/>
            <a:ext cx="7251300" cy="31950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8"/>
          <p:cNvSpPr/>
          <p:nvPr/>
        </p:nvSpPr>
        <p:spPr>
          <a:xfrm>
            <a:off x="996803" y="1104456"/>
            <a:ext cx="7251300" cy="31950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75" name="Google Shape;575;p8"/>
          <p:cNvGrpSpPr/>
          <p:nvPr/>
        </p:nvGrpSpPr>
        <p:grpSpPr>
          <a:xfrm>
            <a:off x="7637648" y="820716"/>
            <a:ext cx="773972" cy="769778"/>
            <a:chOff x="10183531" y="1094288"/>
            <a:chExt cx="1031963" cy="1026371"/>
          </a:xfrm>
        </p:grpSpPr>
        <p:sp>
          <p:nvSpPr>
            <p:cNvPr id="576" name="Google Shape;576;p8"/>
            <p:cNvSpPr/>
            <p:nvPr/>
          </p:nvSpPr>
          <p:spPr>
            <a:xfrm>
              <a:off x="10202109" y="1171323"/>
              <a:ext cx="1004670" cy="949336"/>
            </a:xfrm>
            <a:custGeom>
              <a:rect b="b" l="l" r="r" t="t"/>
              <a:pathLst>
                <a:path extrusionOk="0" h="949336" w="1004670">
                  <a:moveTo>
                    <a:pt x="4014" y="812382"/>
                  </a:moveTo>
                  <a:lnTo>
                    <a:pt x="82149" y="632092"/>
                  </a:lnTo>
                  <a:cubicBezTo>
                    <a:pt x="76460" y="615750"/>
                    <a:pt x="71630" y="599114"/>
                    <a:pt x="67682" y="582264"/>
                  </a:cubicBezTo>
                  <a:cubicBezTo>
                    <a:pt x="8291" y="326964"/>
                    <a:pt x="167097" y="71843"/>
                    <a:pt x="422405" y="12452"/>
                  </a:cubicBezTo>
                  <a:cubicBezTo>
                    <a:pt x="677705" y="-46949"/>
                    <a:pt x="932817" y="111866"/>
                    <a:pt x="992217" y="367175"/>
                  </a:cubicBezTo>
                  <a:cubicBezTo>
                    <a:pt x="1051609" y="622474"/>
                    <a:pt x="892795" y="877587"/>
                    <a:pt x="637495" y="936987"/>
                  </a:cubicBezTo>
                  <a:cubicBezTo>
                    <a:pt x="502549" y="968384"/>
                    <a:pt x="360612" y="939237"/>
                    <a:pt x="248955" y="857209"/>
                  </a:cubicBezTo>
                  <a:lnTo>
                    <a:pt x="53395" y="879355"/>
                  </a:lnTo>
                  <a:cubicBezTo>
                    <a:pt x="27026" y="882310"/>
                    <a:pt x="3255" y="863335"/>
                    <a:pt x="299" y="836965"/>
                  </a:cubicBezTo>
                  <a:cubicBezTo>
                    <a:pt x="-647" y="828590"/>
                    <a:pt x="638" y="820106"/>
                    <a:pt x="4014" y="81238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10196976" y="1108231"/>
              <a:ext cx="1004868" cy="949457"/>
            </a:xfrm>
            <a:custGeom>
              <a:rect b="b" l="l" r="r" t="t"/>
              <a:pathLst>
                <a:path extrusionOk="0" h="949457" w="1004868">
                  <a:moveTo>
                    <a:pt x="3968" y="812431"/>
                  </a:moveTo>
                  <a:lnTo>
                    <a:pt x="82371" y="632141"/>
                  </a:lnTo>
                  <a:cubicBezTo>
                    <a:pt x="-4559" y="384851"/>
                    <a:pt x="125439" y="113915"/>
                    <a:pt x="372729" y="26985"/>
                  </a:cubicBezTo>
                  <a:cubicBezTo>
                    <a:pt x="620010" y="-59937"/>
                    <a:pt x="890945" y="70053"/>
                    <a:pt x="977876" y="317343"/>
                  </a:cubicBezTo>
                  <a:cubicBezTo>
                    <a:pt x="1064806" y="564632"/>
                    <a:pt x="934808" y="835568"/>
                    <a:pt x="687527" y="922499"/>
                  </a:cubicBezTo>
                  <a:cubicBezTo>
                    <a:pt x="671195" y="928231"/>
                    <a:pt x="654567" y="933080"/>
                    <a:pt x="637708" y="937000"/>
                  </a:cubicBezTo>
                  <a:cubicBezTo>
                    <a:pt x="502727" y="968594"/>
                    <a:pt x="360682" y="939411"/>
                    <a:pt x="249088" y="857169"/>
                  </a:cubicBezTo>
                  <a:lnTo>
                    <a:pt x="53528" y="879404"/>
                  </a:lnTo>
                  <a:cubicBezTo>
                    <a:pt x="27114" y="882386"/>
                    <a:pt x="3281" y="863393"/>
                    <a:pt x="298" y="836979"/>
                  </a:cubicBezTo>
                  <a:cubicBezTo>
                    <a:pt x="-640" y="828612"/>
                    <a:pt x="619" y="820155"/>
                    <a:pt x="3968" y="8124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10183531" y="1094288"/>
              <a:ext cx="1031963" cy="976661"/>
            </a:xfrm>
            <a:custGeom>
              <a:rect b="b" l="l" r="r" t="t"/>
              <a:pathLst>
                <a:path extrusionOk="0" h="976661" w="1031963">
                  <a:moveTo>
                    <a:pt x="543461" y="976660"/>
                  </a:moveTo>
                  <a:cubicBezTo>
                    <a:pt x="441350" y="976651"/>
                    <a:pt x="341810" y="944612"/>
                    <a:pt x="258871" y="885042"/>
                  </a:cubicBezTo>
                  <a:lnTo>
                    <a:pt x="68490" y="906651"/>
                  </a:lnTo>
                  <a:cubicBezTo>
                    <a:pt x="34727" y="910500"/>
                    <a:pt x="4241" y="886247"/>
                    <a:pt x="392" y="852484"/>
                  </a:cubicBezTo>
                  <a:cubicBezTo>
                    <a:pt x="-831" y="841768"/>
                    <a:pt x="795" y="830910"/>
                    <a:pt x="5089" y="821016"/>
                  </a:cubicBezTo>
                  <a:lnTo>
                    <a:pt x="81439" y="645369"/>
                  </a:lnTo>
                  <a:cubicBezTo>
                    <a:pt x="76349" y="630546"/>
                    <a:pt x="71973" y="615008"/>
                    <a:pt x="68222" y="599113"/>
                  </a:cubicBezTo>
                  <a:cubicBezTo>
                    <a:pt x="7018" y="336536"/>
                    <a:pt x="170271" y="74056"/>
                    <a:pt x="432848" y="12852"/>
                  </a:cubicBezTo>
                  <a:cubicBezTo>
                    <a:pt x="695426" y="-48352"/>
                    <a:pt x="957905" y="114901"/>
                    <a:pt x="1019109" y="377478"/>
                  </a:cubicBezTo>
                  <a:cubicBezTo>
                    <a:pt x="1080304" y="640056"/>
                    <a:pt x="917061" y="902535"/>
                    <a:pt x="654483" y="963739"/>
                  </a:cubicBezTo>
                  <a:cubicBezTo>
                    <a:pt x="618086" y="972222"/>
                    <a:pt x="580831" y="976500"/>
                    <a:pt x="543461" y="976482"/>
                  </a:cubicBezTo>
                  <a:close/>
                  <a:moveTo>
                    <a:pt x="266194" y="857270"/>
                  </a:moveTo>
                  <a:lnTo>
                    <a:pt x="270480" y="860396"/>
                  </a:lnTo>
                  <a:cubicBezTo>
                    <a:pt x="475765" y="1011290"/>
                    <a:pt x="764497" y="967204"/>
                    <a:pt x="915391" y="761919"/>
                  </a:cubicBezTo>
                  <a:cubicBezTo>
                    <a:pt x="1066285" y="556635"/>
                    <a:pt x="1022199" y="267902"/>
                    <a:pt x="816914" y="117008"/>
                  </a:cubicBezTo>
                  <a:cubicBezTo>
                    <a:pt x="611639" y="-33886"/>
                    <a:pt x="322897" y="10200"/>
                    <a:pt x="172003" y="215485"/>
                  </a:cubicBezTo>
                  <a:cubicBezTo>
                    <a:pt x="92216" y="324025"/>
                    <a:pt x="63865" y="462016"/>
                    <a:pt x="94386" y="593220"/>
                  </a:cubicBezTo>
                  <a:cubicBezTo>
                    <a:pt x="98119" y="609605"/>
                    <a:pt x="102807" y="625768"/>
                    <a:pt x="108406" y="641618"/>
                  </a:cubicBezTo>
                  <a:lnTo>
                    <a:pt x="110192" y="646530"/>
                  </a:lnTo>
                  <a:lnTo>
                    <a:pt x="29825" y="831642"/>
                  </a:lnTo>
                  <a:cubicBezTo>
                    <a:pt x="22217" y="849305"/>
                    <a:pt x="30369" y="869799"/>
                    <a:pt x="48041" y="877398"/>
                  </a:cubicBezTo>
                  <a:cubicBezTo>
                    <a:pt x="53551" y="879773"/>
                    <a:pt x="59579" y="880684"/>
                    <a:pt x="65544" y="880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79" name="Google Shape;579;p8"/>
            <p:cNvGrpSpPr/>
            <p:nvPr/>
          </p:nvGrpSpPr>
          <p:grpSpPr>
            <a:xfrm>
              <a:off x="10398583" y="1269526"/>
              <a:ext cx="611710" cy="567392"/>
              <a:chOff x="6658808" y="2431441"/>
              <a:chExt cx="611710" cy="567392"/>
            </a:xfrm>
          </p:grpSpPr>
          <p:sp>
            <p:nvSpPr>
              <p:cNvPr id="580" name="Google Shape;580;p8"/>
              <p:cNvSpPr/>
              <p:nvPr/>
            </p:nvSpPr>
            <p:spPr>
              <a:xfrm>
                <a:off x="6663273" y="2436888"/>
                <a:ext cx="602798" cy="557659"/>
              </a:xfrm>
              <a:custGeom>
                <a:rect b="b" l="l" r="r" t="t"/>
                <a:pathLst>
                  <a:path extrusionOk="0" h="557659" w="602798">
                    <a:moveTo>
                      <a:pt x="578819" y="304859"/>
                    </a:moveTo>
                    <a:cubicBezTo>
                      <a:pt x="593794" y="295706"/>
                      <a:pt x="602885" y="279373"/>
                      <a:pt x="602751" y="261817"/>
                    </a:cubicBezTo>
                    <a:cubicBezTo>
                      <a:pt x="603867" y="235743"/>
                      <a:pt x="583721" y="213651"/>
                      <a:pt x="557656" y="212347"/>
                    </a:cubicBezTo>
                    <a:lnTo>
                      <a:pt x="416299" y="212347"/>
                    </a:lnTo>
                    <a:cubicBezTo>
                      <a:pt x="413111" y="208373"/>
                      <a:pt x="411236" y="203507"/>
                      <a:pt x="410941" y="198417"/>
                    </a:cubicBezTo>
                    <a:cubicBezTo>
                      <a:pt x="411745" y="184218"/>
                      <a:pt x="434605" y="155822"/>
                      <a:pt x="434694" y="47862"/>
                    </a:cubicBezTo>
                    <a:cubicBezTo>
                      <a:pt x="434819" y="23198"/>
                      <a:pt x="416192" y="2481"/>
                      <a:pt x="391653" y="-1"/>
                    </a:cubicBezTo>
                    <a:lnTo>
                      <a:pt x="387277" y="-1"/>
                    </a:lnTo>
                    <a:cubicBezTo>
                      <a:pt x="361078" y="53"/>
                      <a:pt x="339861" y="21305"/>
                      <a:pt x="339861" y="47505"/>
                    </a:cubicBezTo>
                    <a:cubicBezTo>
                      <a:pt x="339861" y="145285"/>
                      <a:pt x="247349" y="208239"/>
                      <a:pt x="211541" y="229581"/>
                    </a:cubicBezTo>
                    <a:cubicBezTo>
                      <a:pt x="202879" y="234662"/>
                      <a:pt x="193012" y="237350"/>
                      <a:pt x="182966" y="237350"/>
                    </a:cubicBezTo>
                    <a:lnTo>
                      <a:pt x="166000" y="237350"/>
                    </a:lnTo>
                    <a:lnTo>
                      <a:pt x="166000" y="229492"/>
                    </a:lnTo>
                    <a:cubicBezTo>
                      <a:pt x="165955" y="212043"/>
                      <a:pt x="151837" y="197890"/>
                      <a:pt x="134388" y="197791"/>
                    </a:cubicBezTo>
                    <a:lnTo>
                      <a:pt x="-3" y="197791"/>
                    </a:lnTo>
                    <a:lnTo>
                      <a:pt x="-3" y="529708"/>
                    </a:lnTo>
                    <a:lnTo>
                      <a:pt x="134388" y="529708"/>
                    </a:lnTo>
                    <a:cubicBezTo>
                      <a:pt x="151837" y="529610"/>
                      <a:pt x="165955" y="515456"/>
                      <a:pt x="166000" y="498008"/>
                    </a:cubicBezTo>
                    <a:lnTo>
                      <a:pt x="166000" y="490150"/>
                    </a:lnTo>
                    <a:lnTo>
                      <a:pt x="197611" y="490150"/>
                    </a:lnTo>
                    <a:cubicBezTo>
                      <a:pt x="253689" y="490150"/>
                      <a:pt x="257618" y="553461"/>
                      <a:pt x="363524" y="553461"/>
                    </a:cubicBezTo>
                    <a:lnTo>
                      <a:pt x="406744" y="553461"/>
                    </a:lnTo>
                    <a:cubicBezTo>
                      <a:pt x="412307" y="556176"/>
                      <a:pt x="418415" y="557604"/>
                      <a:pt x="424603" y="557658"/>
                    </a:cubicBezTo>
                    <a:lnTo>
                      <a:pt x="491487" y="557658"/>
                    </a:lnTo>
                    <a:cubicBezTo>
                      <a:pt x="517552" y="556354"/>
                      <a:pt x="537698" y="534262"/>
                      <a:pt x="536582" y="508187"/>
                    </a:cubicBezTo>
                    <a:cubicBezTo>
                      <a:pt x="536653" y="495990"/>
                      <a:pt x="532420" y="484167"/>
                      <a:pt x="524616" y="474791"/>
                    </a:cubicBezTo>
                    <a:lnTo>
                      <a:pt x="526045" y="474791"/>
                    </a:lnTo>
                    <a:cubicBezTo>
                      <a:pt x="552128" y="473487"/>
                      <a:pt x="572291" y="451412"/>
                      <a:pt x="571229" y="425320"/>
                    </a:cubicBezTo>
                    <a:cubicBezTo>
                      <a:pt x="571282" y="412631"/>
                      <a:pt x="566675" y="400370"/>
                      <a:pt x="558281" y="390852"/>
                    </a:cubicBezTo>
                    <a:cubicBezTo>
                      <a:pt x="579944" y="384913"/>
                      <a:pt x="594714" y="364902"/>
                      <a:pt x="594000" y="342452"/>
                    </a:cubicBezTo>
                    <a:cubicBezTo>
                      <a:pt x="594267" y="328379"/>
                      <a:pt x="588785" y="314797"/>
                      <a:pt x="578819" y="304859"/>
                    </a:cubicBezTo>
                    <a:close/>
                    <a:moveTo>
                      <a:pt x="150194" y="497829"/>
                    </a:moveTo>
                    <a:cubicBezTo>
                      <a:pt x="150149" y="506535"/>
                      <a:pt x="143095" y="513590"/>
                      <a:pt x="134388" y="513635"/>
                    </a:cubicBezTo>
                    <a:lnTo>
                      <a:pt x="15802" y="513635"/>
                    </a:lnTo>
                    <a:lnTo>
                      <a:pt x="15802" y="212972"/>
                    </a:lnTo>
                    <a:lnTo>
                      <a:pt x="134388" y="212972"/>
                    </a:lnTo>
                    <a:cubicBezTo>
                      <a:pt x="143113" y="213070"/>
                      <a:pt x="150149" y="220143"/>
                      <a:pt x="150194" y="228867"/>
                    </a:cubicBezTo>
                    <a:close/>
                    <a:moveTo>
                      <a:pt x="416388" y="229938"/>
                    </a:moveTo>
                    <a:lnTo>
                      <a:pt x="557566" y="229938"/>
                    </a:lnTo>
                    <a:cubicBezTo>
                      <a:pt x="574997" y="231546"/>
                      <a:pt x="587829" y="246985"/>
                      <a:pt x="586222" y="264416"/>
                    </a:cubicBezTo>
                    <a:cubicBezTo>
                      <a:pt x="584820" y="279623"/>
                      <a:pt x="572774" y="291669"/>
                      <a:pt x="557566" y="293071"/>
                    </a:cubicBezTo>
                    <a:lnTo>
                      <a:pt x="387456" y="293071"/>
                    </a:lnTo>
                    <a:cubicBezTo>
                      <a:pt x="370025" y="291464"/>
                      <a:pt x="357193" y="276025"/>
                      <a:pt x="358800" y="258594"/>
                    </a:cubicBezTo>
                    <a:cubicBezTo>
                      <a:pt x="360202" y="243387"/>
                      <a:pt x="372249" y="231340"/>
                      <a:pt x="387456" y="229938"/>
                    </a:cubicBezTo>
                    <a:lnTo>
                      <a:pt x="416388" y="229938"/>
                    </a:lnTo>
                    <a:close/>
                    <a:moveTo>
                      <a:pt x="261994" y="501847"/>
                    </a:moveTo>
                    <a:cubicBezTo>
                      <a:pt x="244134" y="488274"/>
                      <a:pt x="226275" y="474255"/>
                      <a:pt x="197611" y="474255"/>
                    </a:cubicBezTo>
                    <a:lnTo>
                      <a:pt x="166000" y="474255"/>
                    </a:lnTo>
                    <a:lnTo>
                      <a:pt x="166000" y="252888"/>
                    </a:lnTo>
                    <a:lnTo>
                      <a:pt x="183055" y="252888"/>
                    </a:lnTo>
                    <a:cubicBezTo>
                      <a:pt x="195932" y="252941"/>
                      <a:pt x="208576" y="249521"/>
                      <a:pt x="219667" y="242976"/>
                    </a:cubicBezTo>
                    <a:cubicBezTo>
                      <a:pt x="260565" y="218866"/>
                      <a:pt x="355755" y="151625"/>
                      <a:pt x="355755" y="47237"/>
                    </a:cubicBezTo>
                    <a:cubicBezTo>
                      <a:pt x="355755" y="29780"/>
                      <a:pt x="369909" y="15626"/>
                      <a:pt x="387367" y="15626"/>
                    </a:cubicBezTo>
                    <a:cubicBezTo>
                      <a:pt x="404824" y="15626"/>
                      <a:pt x="418978" y="29780"/>
                      <a:pt x="418978" y="47237"/>
                    </a:cubicBezTo>
                    <a:lnTo>
                      <a:pt x="418978" y="49202"/>
                    </a:lnTo>
                    <a:cubicBezTo>
                      <a:pt x="418978" y="126443"/>
                      <a:pt x="406655" y="160465"/>
                      <a:pt x="400225" y="178771"/>
                    </a:cubicBezTo>
                    <a:cubicBezTo>
                      <a:pt x="397680" y="184754"/>
                      <a:pt x="395993" y="191067"/>
                      <a:pt x="395225" y="197524"/>
                    </a:cubicBezTo>
                    <a:lnTo>
                      <a:pt x="395225" y="199220"/>
                    </a:lnTo>
                    <a:cubicBezTo>
                      <a:pt x="395484" y="203748"/>
                      <a:pt x="396537" y="208195"/>
                      <a:pt x="398350" y="212347"/>
                    </a:cubicBezTo>
                    <a:lnTo>
                      <a:pt x="387545" y="212347"/>
                    </a:lnTo>
                    <a:cubicBezTo>
                      <a:pt x="361649" y="213883"/>
                      <a:pt x="341780" y="235903"/>
                      <a:pt x="342897" y="261817"/>
                    </a:cubicBezTo>
                    <a:cubicBezTo>
                      <a:pt x="342816" y="273899"/>
                      <a:pt x="346995" y="285624"/>
                      <a:pt x="354684" y="294946"/>
                    </a:cubicBezTo>
                    <a:cubicBezTo>
                      <a:pt x="334038" y="301590"/>
                      <a:pt x="320224" y="321039"/>
                      <a:pt x="320751" y="342720"/>
                    </a:cubicBezTo>
                    <a:cubicBezTo>
                      <a:pt x="319644" y="368831"/>
                      <a:pt x="339834" y="390941"/>
                      <a:pt x="365935" y="392191"/>
                    </a:cubicBezTo>
                    <a:lnTo>
                      <a:pt x="370489" y="392191"/>
                    </a:lnTo>
                    <a:cubicBezTo>
                      <a:pt x="362685" y="401567"/>
                      <a:pt x="358452" y="413390"/>
                      <a:pt x="358524" y="425588"/>
                    </a:cubicBezTo>
                    <a:cubicBezTo>
                      <a:pt x="357890" y="447671"/>
                      <a:pt x="372177" y="467414"/>
                      <a:pt x="393349" y="473719"/>
                    </a:cubicBezTo>
                    <a:cubicBezTo>
                      <a:pt x="384839" y="483283"/>
                      <a:pt x="380160" y="495650"/>
                      <a:pt x="380223" y="508455"/>
                    </a:cubicBezTo>
                    <a:cubicBezTo>
                      <a:pt x="380214" y="518921"/>
                      <a:pt x="383321" y="529146"/>
                      <a:pt x="389152" y="537834"/>
                    </a:cubicBezTo>
                    <a:lnTo>
                      <a:pt x="364060" y="537834"/>
                    </a:lnTo>
                    <a:cubicBezTo>
                      <a:pt x="308071" y="537387"/>
                      <a:pt x="284497" y="519260"/>
                      <a:pt x="261994" y="501669"/>
                    </a:cubicBezTo>
                    <a:close/>
                    <a:moveTo>
                      <a:pt x="491755" y="539799"/>
                    </a:moveTo>
                    <a:lnTo>
                      <a:pt x="424871" y="539799"/>
                    </a:lnTo>
                    <a:cubicBezTo>
                      <a:pt x="421817" y="539816"/>
                      <a:pt x="418790" y="539272"/>
                      <a:pt x="415942" y="538191"/>
                    </a:cubicBezTo>
                    <a:lnTo>
                      <a:pt x="415942" y="537566"/>
                    </a:lnTo>
                    <a:lnTo>
                      <a:pt x="413977" y="537566"/>
                    </a:lnTo>
                    <a:cubicBezTo>
                      <a:pt x="402556" y="532289"/>
                      <a:pt x="395341" y="520760"/>
                      <a:pt x="395582" y="508187"/>
                    </a:cubicBezTo>
                    <a:cubicBezTo>
                      <a:pt x="394876" y="491534"/>
                      <a:pt x="407771" y="477434"/>
                      <a:pt x="424425" y="476666"/>
                    </a:cubicBezTo>
                    <a:lnTo>
                      <a:pt x="491308" y="476666"/>
                    </a:lnTo>
                    <a:cubicBezTo>
                      <a:pt x="508739" y="478273"/>
                      <a:pt x="521571" y="493712"/>
                      <a:pt x="519963" y="511143"/>
                    </a:cubicBezTo>
                    <a:cubicBezTo>
                      <a:pt x="518562" y="526350"/>
                      <a:pt x="506515" y="538397"/>
                      <a:pt x="491308" y="539799"/>
                    </a:cubicBezTo>
                    <a:close/>
                    <a:moveTo>
                      <a:pt x="526312" y="456931"/>
                    </a:moveTo>
                    <a:lnTo>
                      <a:pt x="403083" y="456931"/>
                    </a:lnTo>
                    <a:cubicBezTo>
                      <a:pt x="385652" y="455324"/>
                      <a:pt x="372820" y="439884"/>
                      <a:pt x="374427" y="422454"/>
                    </a:cubicBezTo>
                    <a:cubicBezTo>
                      <a:pt x="375829" y="407246"/>
                      <a:pt x="387875" y="395200"/>
                      <a:pt x="403083" y="393798"/>
                    </a:cubicBezTo>
                    <a:lnTo>
                      <a:pt x="526312" y="393798"/>
                    </a:lnTo>
                    <a:cubicBezTo>
                      <a:pt x="543743" y="395405"/>
                      <a:pt x="556575" y="410845"/>
                      <a:pt x="554968" y="428276"/>
                    </a:cubicBezTo>
                    <a:cubicBezTo>
                      <a:pt x="553566" y="443483"/>
                      <a:pt x="541520" y="455529"/>
                      <a:pt x="526312" y="456931"/>
                    </a:cubicBezTo>
                    <a:close/>
                    <a:moveTo>
                      <a:pt x="549351" y="374064"/>
                    </a:moveTo>
                    <a:lnTo>
                      <a:pt x="365399" y="374064"/>
                    </a:lnTo>
                    <a:cubicBezTo>
                      <a:pt x="347969" y="372456"/>
                      <a:pt x="335137" y="357017"/>
                      <a:pt x="336744" y="339586"/>
                    </a:cubicBezTo>
                    <a:cubicBezTo>
                      <a:pt x="338146" y="324379"/>
                      <a:pt x="350192" y="312333"/>
                      <a:pt x="365399" y="310931"/>
                    </a:cubicBezTo>
                    <a:lnTo>
                      <a:pt x="549172" y="310931"/>
                    </a:lnTo>
                    <a:cubicBezTo>
                      <a:pt x="566603" y="312538"/>
                      <a:pt x="579435" y="327977"/>
                      <a:pt x="577828" y="345408"/>
                    </a:cubicBezTo>
                    <a:cubicBezTo>
                      <a:pt x="576426" y="360615"/>
                      <a:pt x="564380" y="372662"/>
                      <a:pt x="549172" y="37406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8"/>
              <p:cNvSpPr/>
              <p:nvPr/>
            </p:nvSpPr>
            <p:spPr>
              <a:xfrm>
                <a:off x="6658808" y="2431441"/>
                <a:ext cx="611710" cy="567392"/>
              </a:xfrm>
              <a:custGeom>
                <a:rect b="b" l="l" r="r" t="t"/>
                <a:pathLst>
                  <a:path extrusionOk="0" h="567392" w="611710">
                    <a:moveTo>
                      <a:pt x="496219" y="567391"/>
                    </a:moveTo>
                    <a:lnTo>
                      <a:pt x="429336" y="567391"/>
                    </a:lnTo>
                    <a:cubicBezTo>
                      <a:pt x="422737" y="567382"/>
                      <a:pt x="416218" y="565954"/>
                      <a:pt x="410227" y="563194"/>
                    </a:cubicBezTo>
                    <a:lnTo>
                      <a:pt x="367989" y="563194"/>
                    </a:lnTo>
                    <a:cubicBezTo>
                      <a:pt x="305481" y="563194"/>
                      <a:pt x="276817" y="540959"/>
                      <a:pt x="253957" y="523189"/>
                    </a:cubicBezTo>
                    <a:cubicBezTo>
                      <a:pt x="237348" y="510152"/>
                      <a:pt x="224221" y="499883"/>
                      <a:pt x="202076" y="499883"/>
                    </a:cubicBezTo>
                    <a:lnTo>
                      <a:pt x="175286" y="499883"/>
                    </a:lnTo>
                    <a:lnTo>
                      <a:pt x="175286" y="503276"/>
                    </a:lnTo>
                    <a:cubicBezTo>
                      <a:pt x="175188" y="523037"/>
                      <a:pt x="159329" y="539102"/>
                      <a:pt x="139568" y="539441"/>
                    </a:cubicBezTo>
                    <a:lnTo>
                      <a:pt x="-3" y="539441"/>
                    </a:lnTo>
                    <a:lnTo>
                      <a:pt x="-3" y="198149"/>
                    </a:lnTo>
                    <a:lnTo>
                      <a:pt x="138853" y="198149"/>
                    </a:lnTo>
                    <a:cubicBezTo>
                      <a:pt x="158588" y="198533"/>
                      <a:pt x="174429" y="214570"/>
                      <a:pt x="174572" y="234314"/>
                    </a:cubicBezTo>
                    <a:lnTo>
                      <a:pt x="174572" y="237707"/>
                    </a:lnTo>
                    <a:lnTo>
                      <a:pt x="187520" y="237707"/>
                    </a:lnTo>
                    <a:cubicBezTo>
                      <a:pt x="196780" y="237698"/>
                      <a:pt x="205871" y="235234"/>
                      <a:pt x="213863" y="230564"/>
                    </a:cubicBezTo>
                    <a:cubicBezTo>
                      <a:pt x="251814" y="208239"/>
                      <a:pt x="339950" y="146178"/>
                      <a:pt x="339950" y="51970"/>
                    </a:cubicBezTo>
                    <a:cubicBezTo>
                      <a:pt x="339950" y="23305"/>
                      <a:pt x="363167" y="52"/>
                      <a:pt x="391831" y="-1"/>
                    </a:cubicBezTo>
                    <a:lnTo>
                      <a:pt x="396564" y="-1"/>
                    </a:lnTo>
                    <a:cubicBezTo>
                      <a:pt x="423442" y="2633"/>
                      <a:pt x="443891" y="25314"/>
                      <a:pt x="443713" y="52327"/>
                    </a:cubicBezTo>
                    <a:cubicBezTo>
                      <a:pt x="443713" y="134033"/>
                      <a:pt x="430765" y="170467"/>
                      <a:pt x="423800" y="190023"/>
                    </a:cubicBezTo>
                    <a:cubicBezTo>
                      <a:pt x="421996" y="194229"/>
                      <a:pt x="420710" y="198640"/>
                      <a:pt x="419960" y="203149"/>
                    </a:cubicBezTo>
                    <a:cubicBezTo>
                      <a:pt x="420290" y="206346"/>
                      <a:pt x="421389" y="209409"/>
                      <a:pt x="423175" y="212079"/>
                    </a:cubicBezTo>
                    <a:lnTo>
                      <a:pt x="562120" y="212079"/>
                    </a:lnTo>
                    <a:cubicBezTo>
                      <a:pt x="590508" y="213383"/>
                      <a:pt x="612591" y="237252"/>
                      <a:pt x="611680" y="265657"/>
                    </a:cubicBezTo>
                    <a:cubicBezTo>
                      <a:pt x="611966" y="283088"/>
                      <a:pt x="604019" y="299626"/>
                      <a:pt x="590249" y="310306"/>
                    </a:cubicBezTo>
                    <a:cubicBezTo>
                      <a:pt x="598884" y="320548"/>
                      <a:pt x="603599" y="333523"/>
                      <a:pt x="603554" y="346917"/>
                    </a:cubicBezTo>
                    <a:cubicBezTo>
                      <a:pt x="604090" y="368982"/>
                      <a:pt x="591044" y="389110"/>
                      <a:pt x="570693" y="397638"/>
                    </a:cubicBezTo>
                    <a:cubicBezTo>
                      <a:pt x="577131" y="407121"/>
                      <a:pt x="580551" y="418328"/>
                      <a:pt x="580516" y="429785"/>
                    </a:cubicBezTo>
                    <a:cubicBezTo>
                      <a:pt x="581382" y="455734"/>
                      <a:pt x="563237" y="478460"/>
                      <a:pt x="537742" y="483363"/>
                    </a:cubicBezTo>
                    <a:cubicBezTo>
                      <a:pt x="543074" y="492266"/>
                      <a:pt x="545886" y="502455"/>
                      <a:pt x="545869" y="512831"/>
                    </a:cubicBezTo>
                    <a:cubicBezTo>
                      <a:pt x="547324" y="541495"/>
                      <a:pt x="525268" y="565918"/>
                      <a:pt x="496603" y="567373"/>
                    </a:cubicBezTo>
                    <a:cubicBezTo>
                      <a:pt x="496478" y="567382"/>
                      <a:pt x="496344" y="567382"/>
                      <a:pt x="496219" y="567391"/>
                    </a:cubicBezTo>
                    <a:close/>
                    <a:moveTo>
                      <a:pt x="165821" y="490953"/>
                    </a:moveTo>
                    <a:lnTo>
                      <a:pt x="201540" y="490953"/>
                    </a:lnTo>
                    <a:cubicBezTo>
                      <a:pt x="226721" y="490953"/>
                      <a:pt x="242348" y="503187"/>
                      <a:pt x="258958" y="516135"/>
                    </a:cubicBezTo>
                    <a:cubicBezTo>
                      <a:pt x="281818" y="533994"/>
                      <a:pt x="307714" y="554265"/>
                      <a:pt x="367453" y="554265"/>
                    </a:cubicBezTo>
                    <a:lnTo>
                      <a:pt x="412638" y="554711"/>
                    </a:lnTo>
                    <a:cubicBezTo>
                      <a:pt x="417674" y="557167"/>
                      <a:pt x="423201" y="558453"/>
                      <a:pt x="428800" y="558461"/>
                    </a:cubicBezTo>
                    <a:lnTo>
                      <a:pt x="495684" y="558461"/>
                    </a:lnTo>
                    <a:cubicBezTo>
                      <a:pt x="519142" y="557167"/>
                      <a:pt x="537225" y="537289"/>
                      <a:pt x="536314" y="513813"/>
                    </a:cubicBezTo>
                    <a:cubicBezTo>
                      <a:pt x="536394" y="502669"/>
                      <a:pt x="532536" y="491855"/>
                      <a:pt x="525419" y="483274"/>
                    </a:cubicBezTo>
                    <a:lnTo>
                      <a:pt x="519258" y="475951"/>
                    </a:lnTo>
                    <a:lnTo>
                      <a:pt x="530242" y="475951"/>
                    </a:lnTo>
                    <a:cubicBezTo>
                      <a:pt x="553718" y="474656"/>
                      <a:pt x="571827" y="454797"/>
                      <a:pt x="570961" y="431303"/>
                    </a:cubicBezTo>
                    <a:cubicBezTo>
                      <a:pt x="571032" y="419703"/>
                      <a:pt x="566835" y="408487"/>
                      <a:pt x="559174" y="399781"/>
                    </a:cubicBezTo>
                    <a:lnTo>
                      <a:pt x="554173" y="394155"/>
                    </a:lnTo>
                    <a:lnTo>
                      <a:pt x="561495" y="392459"/>
                    </a:lnTo>
                    <a:cubicBezTo>
                      <a:pt x="581105" y="386922"/>
                      <a:pt x="594482" y="368804"/>
                      <a:pt x="594000" y="348435"/>
                    </a:cubicBezTo>
                    <a:cubicBezTo>
                      <a:pt x="594089" y="335576"/>
                      <a:pt x="588892" y="323245"/>
                      <a:pt x="579623" y="314324"/>
                    </a:cubicBezTo>
                    <a:lnTo>
                      <a:pt x="575336" y="310216"/>
                    </a:lnTo>
                    <a:lnTo>
                      <a:pt x="580426" y="307180"/>
                    </a:lnTo>
                    <a:cubicBezTo>
                      <a:pt x="594160" y="298724"/>
                      <a:pt x="602402" y="283650"/>
                      <a:pt x="602125" y="267532"/>
                    </a:cubicBezTo>
                    <a:cubicBezTo>
                      <a:pt x="603036" y="244056"/>
                      <a:pt x="584954" y="224179"/>
                      <a:pt x="561495" y="222884"/>
                    </a:cubicBezTo>
                    <a:lnTo>
                      <a:pt x="418620" y="222884"/>
                    </a:lnTo>
                    <a:lnTo>
                      <a:pt x="417281" y="221187"/>
                    </a:lnTo>
                    <a:cubicBezTo>
                      <a:pt x="413504" y="216472"/>
                      <a:pt x="411289" y="210695"/>
                      <a:pt x="410941" y="204667"/>
                    </a:cubicBezTo>
                    <a:cubicBezTo>
                      <a:pt x="411646" y="199167"/>
                      <a:pt x="413084" y="193791"/>
                      <a:pt x="415227" y="188683"/>
                    </a:cubicBezTo>
                    <a:cubicBezTo>
                      <a:pt x="422014" y="169574"/>
                      <a:pt x="434694" y="134123"/>
                      <a:pt x="434694" y="53934"/>
                    </a:cubicBezTo>
                    <a:cubicBezTo>
                      <a:pt x="434890" y="31547"/>
                      <a:pt x="417960" y="12706"/>
                      <a:pt x="395671" y="10536"/>
                    </a:cubicBezTo>
                    <a:lnTo>
                      <a:pt x="391742" y="10536"/>
                    </a:lnTo>
                    <a:cubicBezTo>
                      <a:pt x="368007" y="10590"/>
                      <a:pt x="348790" y="29842"/>
                      <a:pt x="348790" y="53577"/>
                    </a:cubicBezTo>
                    <a:cubicBezTo>
                      <a:pt x="348790" y="151804"/>
                      <a:pt x="257529" y="216365"/>
                      <a:pt x="218327" y="239493"/>
                    </a:cubicBezTo>
                    <a:cubicBezTo>
                      <a:pt x="208951" y="244967"/>
                      <a:pt x="198289" y="247869"/>
                      <a:pt x="187431" y="247887"/>
                    </a:cubicBezTo>
                    <a:lnTo>
                      <a:pt x="166000" y="247887"/>
                    </a:lnTo>
                    <a:lnTo>
                      <a:pt x="166000" y="235564"/>
                    </a:lnTo>
                    <a:cubicBezTo>
                      <a:pt x="165910" y="220732"/>
                      <a:pt x="154034" y="208668"/>
                      <a:pt x="139210" y="208328"/>
                    </a:cubicBezTo>
                    <a:lnTo>
                      <a:pt x="8926" y="208328"/>
                    </a:lnTo>
                    <a:lnTo>
                      <a:pt x="8926" y="531762"/>
                    </a:lnTo>
                    <a:lnTo>
                      <a:pt x="138853" y="531762"/>
                    </a:lnTo>
                    <a:cubicBezTo>
                      <a:pt x="153677" y="531422"/>
                      <a:pt x="165553" y="519358"/>
                      <a:pt x="165642" y="504526"/>
                    </a:cubicBezTo>
                    <a:close/>
                    <a:moveTo>
                      <a:pt x="496219" y="549532"/>
                    </a:moveTo>
                    <a:lnTo>
                      <a:pt x="429336" y="549532"/>
                    </a:lnTo>
                    <a:cubicBezTo>
                      <a:pt x="425961" y="549460"/>
                      <a:pt x="422612" y="548862"/>
                      <a:pt x="419424" y="547746"/>
                    </a:cubicBezTo>
                    <a:lnTo>
                      <a:pt x="416388" y="546585"/>
                    </a:lnTo>
                    <a:cubicBezTo>
                      <a:pt x="403654" y="540531"/>
                      <a:pt x="395680" y="527547"/>
                      <a:pt x="396028" y="513456"/>
                    </a:cubicBezTo>
                    <a:cubicBezTo>
                      <a:pt x="395475" y="494436"/>
                      <a:pt x="410325" y="478514"/>
                      <a:pt x="429336" y="477737"/>
                    </a:cubicBezTo>
                    <a:lnTo>
                      <a:pt x="496219" y="477737"/>
                    </a:lnTo>
                    <a:cubicBezTo>
                      <a:pt x="516115" y="477737"/>
                      <a:pt x="532251" y="493873"/>
                      <a:pt x="532251" y="513769"/>
                    </a:cubicBezTo>
                    <a:cubicBezTo>
                      <a:pt x="532251" y="533664"/>
                      <a:pt x="516115" y="549800"/>
                      <a:pt x="496219" y="549800"/>
                    </a:cubicBezTo>
                    <a:close/>
                    <a:moveTo>
                      <a:pt x="425318" y="540156"/>
                    </a:moveTo>
                    <a:cubicBezTo>
                      <a:pt x="426639" y="540424"/>
                      <a:pt x="427988" y="540575"/>
                      <a:pt x="429336" y="540602"/>
                    </a:cubicBezTo>
                    <a:lnTo>
                      <a:pt x="496219" y="540602"/>
                    </a:lnTo>
                    <a:cubicBezTo>
                      <a:pt x="511186" y="539111"/>
                      <a:pt x="522116" y="525770"/>
                      <a:pt x="520624" y="510804"/>
                    </a:cubicBezTo>
                    <a:cubicBezTo>
                      <a:pt x="519338" y="497891"/>
                      <a:pt x="509132" y="487685"/>
                      <a:pt x="496219" y="486399"/>
                    </a:cubicBezTo>
                    <a:lnTo>
                      <a:pt x="429336" y="486399"/>
                    </a:lnTo>
                    <a:cubicBezTo>
                      <a:pt x="415254" y="487167"/>
                      <a:pt x="404404" y="499097"/>
                      <a:pt x="404958" y="513188"/>
                    </a:cubicBezTo>
                    <a:cubicBezTo>
                      <a:pt x="404806" y="523645"/>
                      <a:pt x="410575" y="533298"/>
                      <a:pt x="419871" y="538102"/>
                    </a:cubicBezTo>
                    <a:lnTo>
                      <a:pt x="425318" y="538102"/>
                    </a:lnTo>
                    <a:close/>
                    <a:moveTo>
                      <a:pt x="401475" y="547299"/>
                    </a:moveTo>
                    <a:lnTo>
                      <a:pt x="367989" y="547299"/>
                    </a:lnTo>
                    <a:cubicBezTo>
                      <a:pt x="310660" y="547299"/>
                      <a:pt x="286818" y="528636"/>
                      <a:pt x="263780" y="510598"/>
                    </a:cubicBezTo>
                    <a:lnTo>
                      <a:pt x="263780" y="510598"/>
                    </a:lnTo>
                    <a:cubicBezTo>
                      <a:pt x="246992" y="497472"/>
                      <a:pt x="229668" y="483809"/>
                      <a:pt x="202165" y="483809"/>
                    </a:cubicBezTo>
                    <a:lnTo>
                      <a:pt x="166446" y="483809"/>
                    </a:lnTo>
                    <a:lnTo>
                      <a:pt x="166446" y="253513"/>
                    </a:lnTo>
                    <a:lnTo>
                      <a:pt x="187520" y="253513"/>
                    </a:lnTo>
                    <a:cubicBezTo>
                      <a:pt x="199423" y="253575"/>
                      <a:pt x="211121" y="250495"/>
                      <a:pt x="221453" y="244583"/>
                    </a:cubicBezTo>
                    <a:cubicBezTo>
                      <a:pt x="261726" y="220830"/>
                      <a:pt x="355398" y="154661"/>
                      <a:pt x="355398" y="52684"/>
                    </a:cubicBezTo>
                    <a:cubicBezTo>
                      <a:pt x="355398" y="32762"/>
                      <a:pt x="371552" y="16608"/>
                      <a:pt x="391474" y="16608"/>
                    </a:cubicBezTo>
                    <a:cubicBezTo>
                      <a:pt x="411396" y="16608"/>
                      <a:pt x="427550" y="32762"/>
                      <a:pt x="427550" y="52684"/>
                    </a:cubicBezTo>
                    <a:lnTo>
                      <a:pt x="427550" y="54649"/>
                    </a:lnTo>
                    <a:cubicBezTo>
                      <a:pt x="427550" y="132069"/>
                      <a:pt x="415227" y="166716"/>
                      <a:pt x="408709" y="185290"/>
                    </a:cubicBezTo>
                    <a:cubicBezTo>
                      <a:pt x="406253" y="190987"/>
                      <a:pt x="404601" y="196997"/>
                      <a:pt x="403797" y="203149"/>
                    </a:cubicBezTo>
                    <a:lnTo>
                      <a:pt x="403797" y="204310"/>
                    </a:lnTo>
                    <a:cubicBezTo>
                      <a:pt x="404074" y="208221"/>
                      <a:pt x="405003" y="212052"/>
                      <a:pt x="406565" y="215651"/>
                    </a:cubicBezTo>
                    <a:lnTo>
                      <a:pt x="409334" y="221902"/>
                    </a:lnTo>
                    <a:lnTo>
                      <a:pt x="391474" y="221902"/>
                    </a:lnTo>
                    <a:cubicBezTo>
                      <a:pt x="368016" y="223196"/>
                      <a:pt x="349933" y="243074"/>
                      <a:pt x="350844" y="266550"/>
                    </a:cubicBezTo>
                    <a:cubicBezTo>
                      <a:pt x="350799" y="277578"/>
                      <a:pt x="354586" y="288276"/>
                      <a:pt x="361560" y="296822"/>
                    </a:cubicBezTo>
                    <a:lnTo>
                      <a:pt x="365935" y="302090"/>
                    </a:lnTo>
                    <a:lnTo>
                      <a:pt x="359327" y="303965"/>
                    </a:lnTo>
                    <a:cubicBezTo>
                      <a:pt x="340655" y="310136"/>
                      <a:pt x="328216" y="327790"/>
                      <a:pt x="328698" y="347453"/>
                    </a:cubicBezTo>
                    <a:cubicBezTo>
                      <a:pt x="327788" y="370965"/>
                      <a:pt x="345924" y="390851"/>
                      <a:pt x="369418" y="392102"/>
                    </a:cubicBezTo>
                    <a:lnTo>
                      <a:pt x="383973" y="392102"/>
                    </a:lnTo>
                    <a:lnTo>
                      <a:pt x="377722" y="399424"/>
                    </a:lnTo>
                    <a:cubicBezTo>
                      <a:pt x="370606" y="408005"/>
                      <a:pt x="366748" y="418819"/>
                      <a:pt x="366828" y="429963"/>
                    </a:cubicBezTo>
                    <a:cubicBezTo>
                      <a:pt x="366096" y="450037"/>
                      <a:pt x="379071" y="468057"/>
                      <a:pt x="398350" y="473719"/>
                    </a:cubicBezTo>
                    <a:lnTo>
                      <a:pt x="405494" y="475594"/>
                    </a:lnTo>
                    <a:lnTo>
                      <a:pt x="400493" y="481041"/>
                    </a:lnTo>
                    <a:cubicBezTo>
                      <a:pt x="386054" y="497472"/>
                      <a:pt x="384518" y="521573"/>
                      <a:pt x="396743" y="539709"/>
                    </a:cubicBezTo>
                    <a:close/>
                    <a:moveTo>
                      <a:pt x="174929" y="475058"/>
                    </a:moveTo>
                    <a:lnTo>
                      <a:pt x="201718" y="475058"/>
                    </a:lnTo>
                    <a:cubicBezTo>
                      <a:pt x="232258" y="475058"/>
                      <a:pt x="250832" y="489524"/>
                      <a:pt x="268870" y="503544"/>
                    </a:cubicBezTo>
                    <a:lnTo>
                      <a:pt x="268870" y="503544"/>
                    </a:lnTo>
                    <a:cubicBezTo>
                      <a:pt x="290747" y="520689"/>
                      <a:pt x="313518" y="538370"/>
                      <a:pt x="367632" y="538370"/>
                    </a:cubicBezTo>
                    <a:lnTo>
                      <a:pt x="385045" y="538370"/>
                    </a:lnTo>
                    <a:cubicBezTo>
                      <a:pt x="376062" y="519796"/>
                      <a:pt x="377767" y="497829"/>
                      <a:pt x="389510" y="480863"/>
                    </a:cubicBezTo>
                    <a:cubicBezTo>
                      <a:pt x="369695" y="472093"/>
                      <a:pt x="357113" y="452252"/>
                      <a:pt x="357631" y="430588"/>
                    </a:cubicBezTo>
                    <a:cubicBezTo>
                      <a:pt x="357720" y="420203"/>
                      <a:pt x="360649" y="410041"/>
                      <a:pt x="366114" y="401210"/>
                    </a:cubicBezTo>
                    <a:cubicBezTo>
                      <a:pt x="339360" y="397772"/>
                      <a:pt x="319572" y="374590"/>
                      <a:pt x="320394" y="347632"/>
                    </a:cubicBezTo>
                    <a:cubicBezTo>
                      <a:pt x="319912" y="326245"/>
                      <a:pt x="332199" y="306626"/>
                      <a:pt x="351648" y="297715"/>
                    </a:cubicBezTo>
                    <a:cubicBezTo>
                      <a:pt x="345754" y="288454"/>
                      <a:pt x="342656" y="277703"/>
                      <a:pt x="342718" y="266729"/>
                    </a:cubicBezTo>
                    <a:cubicBezTo>
                      <a:pt x="341807" y="238323"/>
                      <a:pt x="363890" y="214454"/>
                      <a:pt x="392278" y="213151"/>
                    </a:cubicBezTo>
                    <a:lnTo>
                      <a:pt x="396832" y="213151"/>
                    </a:lnTo>
                    <a:cubicBezTo>
                      <a:pt x="396118" y="210400"/>
                      <a:pt x="395671" y="207587"/>
                      <a:pt x="395492" y="204757"/>
                    </a:cubicBezTo>
                    <a:lnTo>
                      <a:pt x="395492" y="202792"/>
                    </a:lnTo>
                    <a:cubicBezTo>
                      <a:pt x="396332" y="195738"/>
                      <a:pt x="398136" y="188826"/>
                      <a:pt x="400850" y="182254"/>
                    </a:cubicBezTo>
                    <a:cubicBezTo>
                      <a:pt x="407280" y="164394"/>
                      <a:pt x="418710" y="130372"/>
                      <a:pt x="419245" y="54470"/>
                    </a:cubicBezTo>
                    <a:lnTo>
                      <a:pt x="419245" y="52506"/>
                    </a:lnTo>
                    <a:cubicBezTo>
                      <a:pt x="419245" y="37512"/>
                      <a:pt x="407092" y="25359"/>
                      <a:pt x="392099" y="25359"/>
                    </a:cubicBezTo>
                    <a:cubicBezTo>
                      <a:pt x="377106" y="25359"/>
                      <a:pt x="364953" y="37512"/>
                      <a:pt x="364953" y="52506"/>
                    </a:cubicBezTo>
                    <a:cubicBezTo>
                      <a:pt x="364953" y="159037"/>
                      <a:pt x="268244" y="227527"/>
                      <a:pt x="226721" y="252084"/>
                    </a:cubicBezTo>
                    <a:cubicBezTo>
                      <a:pt x="214925" y="259022"/>
                      <a:pt x="201477" y="262665"/>
                      <a:pt x="187788" y="262621"/>
                    </a:cubicBezTo>
                    <a:lnTo>
                      <a:pt x="175286" y="262621"/>
                    </a:lnTo>
                    <a:close/>
                    <a:moveTo>
                      <a:pt x="139210" y="523547"/>
                    </a:moveTo>
                    <a:lnTo>
                      <a:pt x="15802" y="523547"/>
                    </a:lnTo>
                    <a:lnTo>
                      <a:pt x="15802" y="213686"/>
                    </a:lnTo>
                    <a:lnTo>
                      <a:pt x="138853" y="213686"/>
                    </a:lnTo>
                    <a:cubicBezTo>
                      <a:pt x="150006" y="213784"/>
                      <a:pt x="159026" y="222803"/>
                      <a:pt x="159124" y="233957"/>
                    </a:cubicBezTo>
                    <a:lnTo>
                      <a:pt x="159124" y="503008"/>
                    </a:lnTo>
                    <a:cubicBezTo>
                      <a:pt x="159177" y="514269"/>
                      <a:pt x="150114" y="523448"/>
                      <a:pt x="138853" y="523547"/>
                    </a:cubicBezTo>
                    <a:close/>
                    <a:moveTo>
                      <a:pt x="25089" y="514617"/>
                    </a:moveTo>
                    <a:lnTo>
                      <a:pt x="139210" y="514617"/>
                    </a:lnTo>
                    <a:cubicBezTo>
                      <a:pt x="145470" y="514617"/>
                      <a:pt x="150551" y="509536"/>
                      <a:pt x="150551" y="503276"/>
                    </a:cubicBezTo>
                    <a:lnTo>
                      <a:pt x="150551" y="234314"/>
                    </a:lnTo>
                    <a:cubicBezTo>
                      <a:pt x="150507" y="228054"/>
                      <a:pt x="145470" y="222982"/>
                      <a:pt x="139210" y="222884"/>
                    </a:cubicBezTo>
                    <a:lnTo>
                      <a:pt x="24732" y="222884"/>
                    </a:lnTo>
                    <a:close/>
                    <a:moveTo>
                      <a:pt x="531134" y="466664"/>
                    </a:moveTo>
                    <a:lnTo>
                      <a:pt x="407905" y="466664"/>
                    </a:lnTo>
                    <a:cubicBezTo>
                      <a:pt x="388009" y="466664"/>
                      <a:pt x="371874" y="450528"/>
                      <a:pt x="371874" y="430633"/>
                    </a:cubicBezTo>
                    <a:cubicBezTo>
                      <a:pt x="371874" y="410738"/>
                      <a:pt x="388009" y="394602"/>
                      <a:pt x="407905" y="394602"/>
                    </a:cubicBezTo>
                    <a:lnTo>
                      <a:pt x="531134" y="394602"/>
                    </a:lnTo>
                    <a:cubicBezTo>
                      <a:pt x="551030" y="394602"/>
                      <a:pt x="567166" y="410738"/>
                      <a:pt x="567166" y="430633"/>
                    </a:cubicBezTo>
                    <a:cubicBezTo>
                      <a:pt x="567166" y="450528"/>
                      <a:pt x="551030" y="466664"/>
                      <a:pt x="531134" y="466664"/>
                    </a:cubicBezTo>
                    <a:close/>
                    <a:moveTo>
                      <a:pt x="407905" y="403532"/>
                    </a:moveTo>
                    <a:cubicBezTo>
                      <a:pt x="392939" y="405023"/>
                      <a:pt x="382009" y="418364"/>
                      <a:pt x="383500" y="433330"/>
                    </a:cubicBezTo>
                    <a:cubicBezTo>
                      <a:pt x="384786" y="446242"/>
                      <a:pt x="394992" y="456449"/>
                      <a:pt x="407905" y="457735"/>
                    </a:cubicBezTo>
                    <a:lnTo>
                      <a:pt x="531134" y="457735"/>
                    </a:lnTo>
                    <a:cubicBezTo>
                      <a:pt x="546101" y="456243"/>
                      <a:pt x="557031" y="442902"/>
                      <a:pt x="555539" y="427936"/>
                    </a:cubicBezTo>
                    <a:cubicBezTo>
                      <a:pt x="554253" y="415024"/>
                      <a:pt x="544047" y="404817"/>
                      <a:pt x="531134" y="403532"/>
                    </a:cubicBezTo>
                    <a:close/>
                    <a:moveTo>
                      <a:pt x="553637" y="383797"/>
                    </a:moveTo>
                    <a:lnTo>
                      <a:pt x="369686" y="383797"/>
                    </a:lnTo>
                    <a:cubicBezTo>
                      <a:pt x="349790" y="383797"/>
                      <a:pt x="333654" y="367661"/>
                      <a:pt x="333654" y="347766"/>
                    </a:cubicBezTo>
                    <a:cubicBezTo>
                      <a:pt x="333654" y="327870"/>
                      <a:pt x="349790" y="311734"/>
                      <a:pt x="369686" y="311734"/>
                    </a:cubicBezTo>
                    <a:lnTo>
                      <a:pt x="553637" y="311734"/>
                    </a:lnTo>
                    <a:cubicBezTo>
                      <a:pt x="573533" y="311734"/>
                      <a:pt x="589669" y="327870"/>
                      <a:pt x="589669" y="347766"/>
                    </a:cubicBezTo>
                    <a:cubicBezTo>
                      <a:pt x="589669" y="367661"/>
                      <a:pt x="573533" y="383797"/>
                      <a:pt x="553637" y="383797"/>
                    </a:cubicBezTo>
                    <a:close/>
                    <a:moveTo>
                      <a:pt x="369864" y="320843"/>
                    </a:moveTo>
                    <a:cubicBezTo>
                      <a:pt x="354898" y="322334"/>
                      <a:pt x="343968" y="335675"/>
                      <a:pt x="345459" y="350641"/>
                    </a:cubicBezTo>
                    <a:cubicBezTo>
                      <a:pt x="346745" y="363553"/>
                      <a:pt x="356952" y="373760"/>
                      <a:pt x="369864" y="375046"/>
                    </a:cubicBezTo>
                    <a:lnTo>
                      <a:pt x="553637" y="375046"/>
                    </a:lnTo>
                    <a:cubicBezTo>
                      <a:pt x="568603" y="373555"/>
                      <a:pt x="579533" y="360213"/>
                      <a:pt x="578042" y="345247"/>
                    </a:cubicBezTo>
                    <a:cubicBezTo>
                      <a:pt x="576756" y="332335"/>
                      <a:pt x="566550" y="322129"/>
                      <a:pt x="553637" y="320843"/>
                    </a:cubicBezTo>
                    <a:close/>
                    <a:moveTo>
                      <a:pt x="562031" y="302983"/>
                    </a:moveTo>
                    <a:lnTo>
                      <a:pt x="391921" y="302983"/>
                    </a:lnTo>
                    <a:cubicBezTo>
                      <a:pt x="372025" y="302983"/>
                      <a:pt x="355889" y="286847"/>
                      <a:pt x="355889" y="266952"/>
                    </a:cubicBezTo>
                    <a:cubicBezTo>
                      <a:pt x="355889" y="247057"/>
                      <a:pt x="372025" y="230920"/>
                      <a:pt x="391921" y="230920"/>
                    </a:cubicBezTo>
                    <a:lnTo>
                      <a:pt x="562031" y="230920"/>
                    </a:lnTo>
                    <a:cubicBezTo>
                      <a:pt x="581927" y="230920"/>
                      <a:pt x="598063" y="247057"/>
                      <a:pt x="598063" y="266952"/>
                    </a:cubicBezTo>
                    <a:cubicBezTo>
                      <a:pt x="598063" y="286847"/>
                      <a:pt x="581927" y="302983"/>
                      <a:pt x="562031" y="302983"/>
                    </a:cubicBezTo>
                    <a:close/>
                    <a:moveTo>
                      <a:pt x="391921" y="239850"/>
                    </a:moveTo>
                    <a:cubicBezTo>
                      <a:pt x="376955" y="241341"/>
                      <a:pt x="366025" y="254682"/>
                      <a:pt x="367516" y="269649"/>
                    </a:cubicBezTo>
                    <a:cubicBezTo>
                      <a:pt x="368802" y="282561"/>
                      <a:pt x="379008" y="292767"/>
                      <a:pt x="391921" y="294053"/>
                    </a:cubicBezTo>
                    <a:lnTo>
                      <a:pt x="562031" y="294053"/>
                    </a:lnTo>
                    <a:cubicBezTo>
                      <a:pt x="576997" y="292562"/>
                      <a:pt x="587927" y="279221"/>
                      <a:pt x="586436" y="264255"/>
                    </a:cubicBezTo>
                    <a:cubicBezTo>
                      <a:pt x="585150" y="251343"/>
                      <a:pt x="574944" y="241136"/>
                      <a:pt x="562031" y="23985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82" name="Google Shape;582;p8"/>
          <p:cNvSpPr/>
          <p:nvPr/>
        </p:nvSpPr>
        <p:spPr>
          <a:xfrm rot="10800000">
            <a:off x="1874743" y="1413765"/>
            <a:ext cx="1408500" cy="804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8"/>
          <p:cNvSpPr/>
          <p:nvPr/>
        </p:nvSpPr>
        <p:spPr>
          <a:xfrm>
            <a:off x="1874583" y="1573990"/>
            <a:ext cx="992400" cy="513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8"/>
          <p:cNvSpPr/>
          <p:nvPr/>
        </p:nvSpPr>
        <p:spPr>
          <a:xfrm>
            <a:off x="1187606" y="1258856"/>
            <a:ext cx="572646" cy="572646"/>
          </a:xfrm>
          <a:custGeom>
            <a:rect b="b" l="l" r="r" t="t"/>
            <a:pathLst>
              <a:path extrusionOk="0" h="442198" w="442198">
                <a:moveTo>
                  <a:pt x="442195" y="221009"/>
                </a:moveTo>
                <a:cubicBezTo>
                  <a:pt x="442248" y="343122"/>
                  <a:pt x="343298" y="442143"/>
                  <a:pt x="221185" y="442197"/>
                </a:cubicBezTo>
                <a:cubicBezTo>
                  <a:pt x="99072" y="442251"/>
                  <a:pt x="50" y="343301"/>
                  <a:pt x="-3" y="221187"/>
                </a:cubicBezTo>
                <a:cubicBezTo>
                  <a:pt x="-57" y="99074"/>
                  <a:pt x="98893" y="53"/>
                  <a:pt x="221006" y="-1"/>
                </a:cubicBezTo>
                <a:cubicBezTo>
                  <a:pt x="221069" y="-1"/>
                  <a:pt x="221123" y="-1"/>
                  <a:pt x="221185" y="-1"/>
                </a:cubicBezTo>
                <a:cubicBezTo>
                  <a:pt x="343147" y="-99"/>
                  <a:pt x="442097" y="98690"/>
                  <a:pt x="442195" y="220651"/>
                </a:cubicBezTo>
                <a:cubicBezTo>
                  <a:pt x="442195" y="220768"/>
                  <a:pt x="442195" y="220893"/>
                  <a:pt x="442195" y="2210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5" name="Google Shape;585;p8"/>
          <p:cNvSpPr/>
          <p:nvPr/>
        </p:nvSpPr>
        <p:spPr>
          <a:xfrm>
            <a:off x="1381389" y="1320981"/>
            <a:ext cx="185485" cy="185485"/>
          </a:xfrm>
          <a:custGeom>
            <a:rect b="b" l="l" r="r" t="t"/>
            <a:pathLst>
              <a:path extrusionOk="0" h="143232" w="143232">
                <a:moveTo>
                  <a:pt x="143232" y="71616"/>
                </a:moveTo>
                <a:cubicBezTo>
                  <a:pt x="143232" y="111169"/>
                  <a:pt x="111169" y="143232"/>
                  <a:pt x="71616" y="143232"/>
                </a:cubicBezTo>
                <a:cubicBezTo>
                  <a:pt x="32064" y="143232"/>
                  <a:pt x="0" y="111169"/>
                  <a:pt x="0" y="71616"/>
                </a:cubicBezTo>
                <a:cubicBezTo>
                  <a:pt x="0" y="32064"/>
                  <a:pt x="32064" y="0"/>
                  <a:pt x="71616" y="0"/>
                </a:cubicBezTo>
                <a:cubicBezTo>
                  <a:pt x="111169" y="0"/>
                  <a:pt x="143232" y="32064"/>
                  <a:pt x="143232" y="7161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6" name="Google Shape;586;p8"/>
          <p:cNvSpPr/>
          <p:nvPr/>
        </p:nvSpPr>
        <p:spPr>
          <a:xfrm>
            <a:off x="1313364" y="1545184"/>
            <a:ext cx="321477" cy="286319"/>
          </a:xfrm>
          <a:custGeom>
            <a:rect b="b" l="l" r="r" t="t"/>
            <a:pathLst>
              <a:path extrusionOk="0" h="221096" w="248245">
                <a:moveTo>
                  <a:pt x="248242" y="124122"/>
                </a:moveTo>
                <a:lnTo>
                  <a:pt x="248242" y="182968"/>
                </a:lnTo>
                <a:cubicBezTo>
                  <a:pt x="173304" y="233805"/>
                  <a:pt x="74935" y="233805"/>
                  <a:pt x="-3" y="182968"/>
                </a:cubicBezTo>
                <a:lnTo>
                  <a:pt x="-3" y="124122"/>
                </a:lnTo>
                <a:cubicBezTo>
                  <a:pt x="-3" y="55568"/>
                  <a:pt x="55566" y="-1"/>
                  <a:pt x="124119" y="-1"/>
                </a:cubicBezTo>
                <a:cubicBezTo>
                  <a:pt x="192672" y="-1"/>
                  <a:pt x="248242" y="55568"/>
                  <a:pt x="248242" y="12412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7" name="Google Shape;587;p8"/>
          <p:cNvGrpSpPr/>
          <p:nvPr/>
        </p:nvGrpSpPr>
        <p:grpSpPr>
          <a:xfrm>
            <a:off x="2234320" y="3786896"/>
            <a:ext cx="4776265" cy="362762"/>
            <a:chOff x="1351481" y="5695915"/>
            <a:chExt cx="5088169" cy="386452"/>
          </a:xfrm>
        </p:grpSpPr>
        <p:sp>
          <p:nvSpPr>
            <p:cNvPr id="588" name="Google Shape;588;p8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89" name="Google Shape;589;p8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94" name="Google Shape;594;p8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5" name="Google Shape;595;p8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596" name="Google Shape;596;p8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99" name="Google Shape;599;p8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600" name="Google Shape;600;p8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3" name="Google Shape;603;p8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604" name="Google Shape;604;p8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06" name="Google Shape;606;p8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607" name="Google Shape;607;p8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09" name="Google Shape;609;p8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0" name="Google Shape;610;p8"/>
          <p:cNvSpPr txBox="1"/>
          <p:nvPr>
            <p:ph idx="1" type="body"/>
          </p:nvPr>
        </p:nvSpPr>
        <p:spPr>
          <a:xfrm>
            <a:off x="1469325" y="1959338"/>
            <a:ext cx="6329700" cy="16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7 Quote">
  <p:cSld name="CUSTOM_6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"/>
          <p:cNvSpPr/>
          <p:nvPr/>
        </p:nvSpPr>
        <p:spPr>
          <a:xfrm>
            <a:off x="6777388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3" name="Google Shape;613;p9"/>
          <p:cNvSpPr/>
          <p:nvPr/>
        </p:nvSpPr>
        <p:spPr>
          <a:xfrm>
            <a:off x="17972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4" name="Google Shape;614;p9"/>
          <p:cNvSpPr txBox="1"/>
          <p:nvPr>
            <p:ph idx="1" type="subTitle"/>
          </p:nvPr>
        </p:nvSpPr>
        <p:spPr>
          <a:xfrm>
            <a:off x="2416256" y="4439606"/>
            <a:ext cx="58785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5" name="Google Shape;615;p9"/>
          <p:cNvSpPr/>
          <p:nvPr/>
        </p:nvSpPr>
        <p:spPr>
          <a:xfrm>
            <a:off x="2416250" y="1031358"/>
            <a:ext cx="5919600" cy="31950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9"/>
          <p:cNvSpPr/>
          <p:nvPr/>
        </p:nvSpPr>
        <p:spPr>
          <a:xfrm>
            <a:off x="2328530" y="933006"/>
            <a:ext cx="5919600" cy="31950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7" name="Google Shape;617;p9"/>
          <p:cNvSpPr/>
          <p:nvPr/>
        </p:nvSpPr>
        <p:spPr>
          <a:xfrm>
            <a:off x="188660" y="152311"/>
            <a:ext cx="1061696" cy="135769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8" name="Google Shape;618;p9"/>
          <p:cNvSpPr/>
          <p:nvPr/>
        </p:nvSpPr>
        <p:spPr>
          <a:xfrm>
            <a:off x="188660" y="348624"/>
            <a:ext cx="1061696" cy="135252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9" name="Google Shape;619;p9"/>
          <p:cNvSpPr/>
          <p:nvPr/>
        </p:nvSpPr>
        <p:spPr>
          <a:xfrm>
            <a:off x="8257822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0" name="Google Shape;620;p9"/>
          <p:cNvSpPr/>
          <p:nvPr/>
        </p:nvSpPr>
        <p:spPr>
          <a:xfrm>
            <a:off x="8257822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1" name="Google Shape;621;p9"/>
          <p:cNvGrpSpPr/>
          <p:nvPr/>
        </p:nvGrpSpPr>
        <p:grpSpPr>
          <a:xfrm>
            <a:off x="8632485" y="181763"/>
            <a:ext cx="329504" cy="1024279"/>
            <a:chOff x="11509980" y="242351"/>
            <a:chExt cx="439339" cy="1365706"/>
          </a:xfrm>
        </p:grpSpPr>
        <p:sp>
          <p:nvSpPr>
            <p:cNvPr id="622" name="Google Shape;622;p9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46" name="Google Shape;646;p9"/>
          <p:cNvGrpSpPr/>
          <p:nvPr/>
        </p:nvGrpSpPr>
        <p:grpSpPr>
          <a:xfrm rot="5400000">
            <a:off x="2840499" y="4180015"/>
            <a:ext cx="329505" cy="1024279"/>
            <a:chOff x="257323" y="5204757"/>
            <a:chExt cx="439340" cy="1365706"/>
          </a:xfrm>
        </p:grpSpPr>
        <p:sp>
          <p:nvSpPr>
            <p:cNvPr id="647" name="Google Shape;647;p9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9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9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71" name="Google Shape;671;p9"/>
          <p:cNvSpPr/>
          <p:nvPr/>
        </p:nvSpPr>
        <p:spPr>
          <a:xfrm rot="-772819">
            <a:off x="167065" y="2286681"/>
            <a:ext cx="2404744" cy="2382995"/>
          </a:xfrm>
          <a:custGeom>
            <a:rect b="b" l="l" r="r" t="t"/>
            <a:pathLst>
              <a:path extrusionOk="0" h="3171377" w="3200321">
                <a:moveTo>
                  <a:pt x="2225141" y="20520"/>
                </a:moveTo>
                <a:cubicBezTo>
                  <a:pt x="2513214" y="106217"/>
                  <a:pt x="2834482" y="453398"/>
                  <a:pt x="3032764" y="931151"/>
                </a:cubicBezTo>
                <a:cubicBezTo>
                  <a:pt x="3297141" y="1568155"/>
                  <a:pt x="3242764" y="2196067"/>
                  <a:pt x="2911311" y="2333630"/>
                </a:cubicBezTo>
                <a:cubicBezTo>
                  <a:pt x="2787015" y="2385217"/>
                  <a:pt x="2641406" y="2360523"/>
                  <a:pt x="2494006" y="2275912"/>
                </a:cubicBezTo>
                <a:lnTo>
                  <a:pt x="2458011" y="2252867"/>
                </a:lnTo>
                <a:lnTo>
                  <a:pt x="2295656" y="2224273"/>
                </a:lnTo>
                <a:cubicBezTo>
                  <a:pt x="2219303" y="2214166"/>
                  <a:pt x="2142530" y="2207322"/>
                  <a:pt x="2065555" y="2203769"/>
                </a:cubicBezTo>
                <a:cubicBezTo>
                  <a:pt x="1850885" y="2193962"/>
                  <a:pt x="1635947" y="2210513"/>
                  <a:pt x="1425307" y="2253070"/>
                </a:cubicBezTo>
                <a:cubicBezTo>
                  <a:pt x="1385006" y="2261131"/>
                  <a:pt x="1346855" y="2269998"/>
                  <a:pt x="1309241" y="2279938"/>
                </a:cubicBezTo>
                <a:lnTo>
                  <a:pt x="1242975" y="2300652"/>
                </a:lnTo>
                <a:lnTo>
                  <a:pt x="1219598" y="3053802"/>
                </a:lnTo>
                <a:cubicBezTo>
                  <a:pt x="1217663" y="3118104"/>
                  <a:pt x="1173965" y="3168852"/>
                  <a:pt x="1121972" y="3167192"/>
                </a:cubicBezTo>
                <a:lnTo>
                  <a:pt x="1054631" y="3165118"/>
                </a:lnTo>
                <a:lnTo>
                  <a:pt x="1037566" y="3161133"/>
                </a:lnTo>
                <a:lnTo>
                  <a:pt x="1034885" y="3163270"/>
                </a:lnTo>
                <a:cubicBezTo>
                  <a:pt x="1023634" y="3168829"/>
                  <a:pt x="1011371" y="3171724"/>
                  <a:pt x="998615" y="3171344"/>
                </a:cubicBezTo>
                <a:cubicBezTo>
                  <a:pt x="955473" y="3169960"/>
                  <a:pt x="919243" y="3131381"/>
                  <a:pt x="911086" y="3078420"/>
                </a:cubicBezTo>
                <a:lnTo>
                  <a:pt x="817040" y="2460709"/>
                </a:lnTo>
                <a:lnTo>
                  <a:pt x="753090" y="2488965"/>
                </a:lnTo>
                <a:lnTo>
                  <a:pt x="714862" y="2456652"/>
                </a:lnTo>
                <a:lnTo>
                  <a:pt x="706619" y="2458927"/>
                </a:lnTo>
                <a:lnTo>
                  <a:pt x="602230" y="2509115"/>
                </a:lnTo>
                <a:lnTo>
                  <a:pt x="584164" y="2492721"/>
                </a:lnTo>
                <a:lnTo>
                  <a:pt x="496153" y="2517010"/>
                </a:lnTo>
                <a:cubicBezTo>
                  <a:pt x="423964" y="2541432"/>
                  <a:pt x="353168" y="2569962"/>
                  <a:pt x="284118" y="2602478"/>
                </a:cubicBezTo>
                <a:cubicBezTo>
                  <a:pt x="275658" y="2595225"/>
                  <a:pt x="265852" y="2586358"/>
                  <a:pt x="255103" y="2575611"/>
                </a:cubicBezTo>
                <a:cubicBezTo>
                  <a:pt x="213862" y="2536533"/>
                  <a:pt x="177087" y="2493233"/>
                  <a:pt x="145317" y="2446526"/>
                </a:cubicBezTo>
                <a:lnTo>
                  <a:pt x="71164" y="2307514"/>
                </a:lnTo>
                <a:lnTo>
                  <a:pt x="65419" y="2310431"/>
                </a:lnTo>
                <a:cubicBezTo>
                  <a:pt x="65419" y="2309988"/>
                  <a:pt x="65419" y="2309531"/>
                  <a:pt x="65419" y="2309088"/>
                </a:cubicBezTo>
                <a:cubicBezTo>
                  <a:pt x="61391" y="2300088"/>
                  <a:pt x="57630" y="2290953"/>
                  <a:pt x="54002" y="2281548"/>
                </a:cubicBezTo>
                <a:cubicBezTo>
                  <a:pt x="29686" y="2219513"/>
                  <a:pt x="13298" y="2154655"/>
                  <a:pt x="5236" y="2088507"/>
                </a:cubicBezTo>
                <a:cubicBezTo>
                  <a:pt x="4299" y="2079507"/>
                  <a:pt x="3358" y="2070775"/>
                  <a:pt x="2551" y="2062311"/>
                </a:cubicBezTo>
                <a:cubicBezTo>
                  <a:pt x="2551" y="2058013"/>
                  <a:pt x="2551" y="2053983"/>
                  <a:pt x="1609" y="2049819"/>
                </a:cubicBezTo>
                <a:cubicBezTo>
                  <a:pt x="806" y="2040280"/>
                  <a:pt x="268" y="2031146"/>
                  <a:pt x="0" y="2022280"/>
                </a:cubicBezTo>
                <a:cubicBezTo>
                  <a:pt x="0" y="2006026"/>
                  <a:pt x="0" y="1990711"/>
                  <a:pt x="0" y="1976740"/>
                </a:cubicBezTo>
                <a:cubicBezTo>
                  <a:pt x="0" y="1974994"/>
                  <a:pt x="0" y="1973248"/>
                  <a:pt x="0" y="1971500"/>
                </a:cubicBezTo>
                <a:lnTo>
                  <a:pt x="0" y="1970023"/>
                </a:lnTo>
                <a:cubicBezTo>
                  <a:pt x="0" y="1966530"/>
                  <a:pt x="0" y="1963172"/>
                  <a:pt x="0" y="1959814"/>
                </a:cubicBezTo>
                <a:cubicBezTo>
                  <a:pt x="0" y="1951888"/>
                  <a:pt x="1075" y="1944231"/>
                  <a:pt x="1475" y="1937110"/>
                </a:cubicBezTo>
                <a:cubicBezTo>
                  <a:pt x="1475" y="1934693"/>
                  <a:pt x="1475" y="1932543"/>
                  <a:pt x="1475" y="1930260"/>
                </a:cubicBezTo>
                <a:cubicBezTo>
                  <a:pt x="73815" y="1891423"/>
                  <a:pt x="144510" y="1849688"/>
                  <a:pt x="213408" y="1805164"/>
                </a:cubicBezTo>
                <a:lnTo>
                  <a:pt x="259803" y="1772451"/>
                </a:lnTo>
                <a:lnTo>
                  <a:pt x="259803" y="1763548"/>
                </a:lnTo>
                <a:cubicBezTo>
                  <a:pt x="259803" y="1755353"/>
                  <a:pt x="260476" y="1747563"/>
                  <a:pt x="260879" y="1740174"/>
                </a:cubicBezTo>
                <a:lnTo>
                  <a:pt x="260879" y="1739099"/>
                </a:lnTo>
                <a:cubicBezTo>
                  <a:pt x="260879" y="1732114"/>
                  <a:pt x="261820" y="1725665"/>
                  <a:pt x="262359" y="1719351"/>
                </a:cubicBezTo>
                <a:lnTo>
                  <a:pt x="369290" y="1659470"/>
                </a:lnTo>
                <a:lnTo>
                  <a:pt x="369290" y="1658767"/>
                </a:lnTo>
                <a:lnTo>
                  <a:pt x="369290" y="1656885"/>
                </a:lnTo>
                <a:cubicBezTo>
                  <a:pt x="369290" y="1652319"/>
                  <a:pt x="369290" y="1647884"/>
                  <a:pt x="369290" y="1643452"/>
                </a:cubicBezTo>
                <a:cubicBezTo>
                  <a:pt x="369961" y="1630018"/>
                  <a:pt x="370765" y="1616584"/>
                  <a:pt x="371705" y="1604897"/>
                </a:cubicBezTo>
                <a:lnTo>
                  <a:pt x="372074" y="1604679"/>
                </a:lnTo>
                <a:lnTo>
                  <a:pt x="372109" y="1604091"/>
                </a:lnTo>
                <a:cubicBezTo>
                  <a:pt x="560315" y="1502963"/>
                  <a:pt x="739924" y="1386843"/>
                  <a:pt x="909456" y="1256832"/>
                </a:cubicBezTo>
                <a:lnTo>
                  <a:pt x="1035061" y="1156454"/>
                </a:lnTo>
                <a:lnTo>
                  <a:pt x="1035061" y="1156349"/>
                </a:lnTo>
                <a:cubicBezTo>
                  <a:pt x="1130841" y="1076552"/>
                  <a:pt x="1218564" y="995816"/>
                  <a:pt x="1298762" y="915752"/>
                </a:cubicBezTo>
                <a:cubicBezTo>
                  <a:pt x="1355721" y="858968"/>
                  <a:pt x="1408917" y="802735"/>
                  <a:pt x="1458355" y="747026"/>
                </a:cubicBezTo>
                <a:cubicBezTo>
                  <a:pt x="1483072" y="719352"/>
                  <a:pt x="1506849" y="692041"/>
                  <a:pt x="1529685" y="665080"/>
                </a:cubicBezTo>
                <a:lnTo>
                  <a:pt x="1529753" y="665970"/>
                </a:lnTo>
                <a:lnTo>
                  <a:pt x="1530762" y="664812"/>
                </a:lnTo>
                <a:cubicBezTo>
                  <a:pt x="1565621" y="623571"/>
                  <a:pt x="1598467" y="583069"/>
                  <a:pt x="1629348" y="543574"/>
                </a:cubicBezTo>
                <a:lnTo>
                  <a:pt x="1677536" y="479620"/>
                </a:lnTo>
                <a:lnTo>
                  <a:pt x="1681477" y="448653"/>
                </a:lnTo>
                <a:cubicBezTo>
                  <a:pt x="1716929" y="241058"/>
                  <a:pt x="1808907" y="87018"/>
                  <a:pt x="1953918" y="26834"/>
                </a:cubicBezTo>
                <a:cubicBezTo>
                  <a:pt x="2036781" y="-7557"/>
                  <a:pt x="2129117" y="-8045"/>
                  <a:pt x="2225141" y="20520"/>
                </a:cubicBezTo>
                <a:close/>
              </a:path>
            </a:pathLst>
          </a:custGeom>
          <a:solidFill>
            <a:schemeClr val="accent4"/>
          </a:solidFill>
          <a:ln cap="rnd" cmpd="sng" w="952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9"/>
          <p:cNvSpPr/>
          <p:nvPr/>
        </p:nvSpPr>
        <p:spPr>
          <a:xfrm rot="-772819">
            <a:off x="121877" y="2273389"/>
            <a:ext cx="2404744" cy="2382995"/>
          </a:xfrm>
          <a:custGeom>
            <a:rect b="b" l="l" r="r" t="t"/>
            <a:pathLst>
              <a:path extrusionOk="0" h="3171377" w="3200321">
                <a:moveTo>
                  <a:pt x="2225141" y="20520"/>
                </a:moveTo>
                <a:cubicBezTo>
                  <a:pt x="2513214" y="106217"/>
                  <a:pt x="2834482" y="453398"/>
                  <a:pt x="3032764" y="931151"/>
                </a:cubicBezTo>
                <a:cubicBezTo>
                  <a:pt x="3297141" y="1568155"/>
                  <a:pt x="3242764" y="2196067"/>
                  <a:pt x="2911311" y="2333630"/>
                </a:cubicBezTo>
                <a:cubicBezTo>
                  <a:pt x="2787015" y="2385217"/>
                  <a:pt x="2641406" y="2360523"/>
                  <a:pt x="2494006" y="2275912"/>
                </a:cubicBezTo>
                <a:lnTo>
                  <a:pt x="2458011" y="2252867"/>
                </a:lnTo>
                <a:lnTo>
                  <a:pt x="2295656" y="2224273"/>
                </a:lnTo>
                <a:cubicBezTo>
                  <a:pt x="2219303" y="2214166"/>
                  <a:pt x="2142530" y="2207322"/>
                  <a:pt x="2065555" y="2203769"/>
                </a:cubicBezTo>
                <a:cubicBezTo>
                  <a:pt x="1850885" y="2193962"/>
                  <a:pt x="1635947" y="2210513"/>
                  <a:pt x="1425307" y="2253070"/>
                </a:cubicBezTo>
                <a:cubicBezTo>
                  <a:pt x="1385006" y="2261131"/>
                  <a:pt x="1346855" y="2269998"/>
                  <a:pt x="1309241" y="2279938"/>
                </a:cubicBezTo>
                <a:lnTo>
                  <a:pt x="1242975" y="2300652"/>
                </a:lnTo>
                <a:lnTo>
                  <a:pt x="1219598" y="3053802"/>
                </a:lnTo>
                <a:cubicBezTo>
                  <a:pt x="1217663" y="3118104"/>
                  <a:pt x="1173965" y="3168852"/>
                  <a:pt x="1121972" y="3167192"/>
                </a:cubicBezTo>
                <a:lnTo>
                  <a:pt x="1054631" y="3165118"/>
                </a:lnTo>
                <a:lnTo>
                  <a:pt x="1037566" y="3161133"/>
                </a:lnTo>
                <a:lnTo>
                  <a:pt x="1034885" y="3163270"/>
                </a:lnTo>
                <a:cubicBezTo>
                  <a:pt x="1023634" y="3168829"/>
                  <a:pt x="1011371" y="3171724"/>
                  <a:pt x="998615" y="3171344"/>
                </a:cubicBezTo>
                <a:cubicBezTo>
                  <a:pt x="955473" y="3169960"/>
                  <a:pt x="919243" y="3131381"/>
                  <a:pt x="911086" y="3078420"/>
                </a:cubicBezTo>
                <a:lnTo>
                  <a:pt x="817040" y="2460709"/>
                </a:lnTo>
                <a:lnTo>
                  <a:pt x="753090" y="2488965"/>
                </a:lnTo>
                <a:lnTo>
                  <a:pt x="714862" y="2456652"/>
                </a:lnTo>
                <a:lnTo>
                  <a:pt x="706619" y="2458927"/>
                </a:lnTo>
                <a:lnTo>
                  <a:pt x="602230" y="2509115"/>
                </a:lnTo>
                <a:lnTo>
                  <a:pt x="584164" y="2492721"/>
                </a:lnTo>
                <a:lnTo>
                  <a:pt x="496153" y="2517010"/>
                </a:lnTo>
                <a:cubicBezTo>
                  <a:pt x="423964" y="2541432"/>
                  <a:pt x="353168" y="2569962"/>
                  <a:pt x="284118" y="2602478"/>
                </a:cubicBezTo>
                <a:cubicBezTo>
                  <a:pt x="275658" y="2595225"/>
                  <a:pt x="265852" y="2586358"/>
                  <a:pt x="255103" y="2575611"/>
                </a:cubicBezTo>
                <a:cubicBezTo>
                  <a:pt x="213862" y="2536533"/>
                  <a:pt x="177087" y="2493233"/>
                  <a:pt x="145317" y="2446526"/>
                </a:cubicBezTo>
                <a:lnTo>
                  <a:pt x="71164" y="2307514"/>
                </a:lnTo>
                <a:lnTo>
                  <a:pt x="65419" y="2310431"/>
                </a:lnTo>
                <a:cubicBezTo>
                  <a:pt x="65419" y="2309988"/>
                  <a:pt x="65419" y="2309531"/>
                  <a:pt x="65419" y="2309088"/>
                </a:cubicBezTo>
                <a:cubicBezTo>
                  <a:pt x="61391" y="2300088"/>
                  <a:pt x="57630" y="2290953"/>
                  <a:pt x="54002" y="2281548"/>
                </a:cubicBezTo>
                <a:cubicBezTo>
                  <a:pt x="29686" y="2219513"/>
                  <a:pt x="13298" y="2154655"/>
                  <a:pt x="5236" y="2088507"/>
                </a:cubicBezTo>
                <a:cubicBezTo>
                  <a:pt x="4299" y="2079507"/>
                  <a:pt x="3358" y="2070775"/>
                  <a:pt x="2551" y="2062311"/>
                </a:cubicBezTo>
                <a:cubicBezTo>
                  <a:pt x="2551" y="2058013"/>
                  <a:pt x="2551" y="2053983"/>
                  <a:pt x="1609" y="2049819"/>
                </a:cubicBezTo>
                <a:cubicBezTo>
                  <a:pt x="806" y="2040280"/>
                  <a:pt x="268" y="2031146"/>
                  <a:pt x="0" y="2022280"/>
                </a:cubicBezTo>
                <a:cubicBezTo>
                  <a:pt x="0" y="2006026"/>
                  <a:pt x="0" y="1990711"/>
                  <a:pt x="0" y="1976740"/>
                </a:cubicBezTo>
                <a:cubicBezTo>
                  <a:pt x="0" y="1974994"/>
                  <a:pt x="0" y="1973248"/>
                  <a:pt x="0" y="1971500"/>
                </a:cubicBezTo>
                <a:lnTo>
                  <a:pt x="0" y="1970023"/>
                </a:lnTo>
                <a:cubicBezTo>
                  <a:pt x="0" y="1966530"/>
                  <a:pt x="0" y="1963172"/>
                  <a:pt x="0" y="1959814"/>
                </a:cubicBezTo>
                <a:cubicBezTo>
                  <a:pt x="0" y="1951888"/>
                  <a:pt x="1075" y="1944231"/>
                  <a:pt x="1475" y="1937110"/>
                </a:cubicBezTo>
                <a:cubicBezTo>
                  <a:pt x="1475" y="1934693"/>
                  <a:pt x="1475" y="1932543"/>
                  <a:pt x="1475" y="1930260"/>
                </a:cubicBezTo>
                <a:cubicBezTo>
                  <a:pt x="73815" y="1891423"/>
                  <a:pt x="144510" y="1849688"/>
                  <a:pt x="213408" y="1805164"/>
                </a:cubicBezTo>
                <a:lnTo>
                  <a:pt x="259803" y="1772451"/>
                </a:lnTo>
                <a:lnTo>
                  <a:pt x="259803" y="1763548"/>
                </a:lnTo>
                <a:cubicBezTo>
                  <a:pt x="259803" y="1755353"/>
                  <a:pt x="260476" y="1747563"/>
                  <a:pt x="260879" y="1740174"/>
                </a:cubicBezTo>
                <a:lnTo>
                  <a:pt x="260879" y="1739099"/>
                </a:lnTo>
                <a:cubicBezTo>
                  <a:pt x="260879" y="1732114"/>
                  <a:pt x="261820" y="1725665"/>
                  <a:pt x="262359" y="1719351"/>
                </a:cubicBezTo>
                <a:lnTo>
                  <a:pt x="369290" y="1659470"/>
                </a:lnTo>
                <a:lnTo>
                  <a:pt x="369290" y="1658767"/>
                </a:lnTo>
                <a:lnTo>
                  <a:pt x="369290" y="1656885"/>
                </a:lnTo>
                <a:cubicBezTo>
                  <a:pt x="369290" y="1652319"/>
                  <a:pt x="369290" y="1647884"/>
                  <a:pt x="369290" y="1643452"/>
                </a:cubicBezTo>
                <a:cubicBezTo>
                  <a:pt x="369961" y="1630018"/>
                  <a:pt x="370765" y="1616584"/>
                  <a:pt x="371705" y="1604897"/>
                </a:cubicBezTo>
                <a:lnTo>
                  <a:pt x="372074" y="1604679"/>
                </a:lnTo>
                <a:lnTo>
                  <a:pt x="372109" y="1604091"/>
                </a:lnTo>
                <a:cubicBezTo>
                  <a:pt x="560315" y="1502963"/>
                  <a:pt x="739924" y="1386843"/>
                  <a:pt x="909456" y="1256832"/>
                </a:cubicBezTo>
                <a:lnTo>
                  <a:pt x="1035061" y="1156454"/>
                </a:lnTo>
                <a:lnTo>
                  <a:pt x="1035061" y="1156349"/>
                </a:lnTo>
                <a:cubicBezTo>
                  <a:pt x="1130841" y="1076552"/>
                  <a:pt x="1218564" y="995816"/>
                  <a:pt x="1298762" y="915752"/>
                </a:cubicBezTo>
                <a:cubicBezTo>
                  <a:pt x="1355721" y="858968"/>
                  <a:pt x="1408917" y="802735"/>
                  <a:pt x="1458355" y="747026"/>
                </a:cubicBezTo>
                <a:cubicBezTo>
                  <a:pt x="1483072" y="719352"/>
                  <a:pt x="1506849" y="692041"/>
                  <a:pt x="1529685" y="665080"/>
                </a:cubicBezTo>
                <a:lnTo>
                  <a:pt x="1529753" y="665970"/>
                </a:lnTo>
                <a:lnTo>
                  <a:pt x="1530762" y="664812"/>
                </a:lnTo>
                <a:cubicBezTo>
                  <a:pt x="1565621" y="623571"/>
                  <a:pt x="1598467" y="583069"/>
                  <a:pt x="1629348" y="543574"/>
                </a:cubicBezTo>
                <a:lnTo>
                  <a:pt x="1677536" y="479620"/>
                </a:lnTo>
                <a:lnTo>
                  <a:pt x="1681477" y="448653"/>
                </a:lnTo>
                <a:cubicBezTo>
                  <a:pt x="1716929" y="241058"/>
                  <a:pt x="1808907" y="87018"/>
                  <a:pt x="1953918" y="26834"/>
                </a:cubicBezTo>
                <a:cubicBezTo>
                  <a:pt x="2036781" y="-7557"/>
                  <a:pt x="2129117" y="-8045"/>
                  <a:pt x="2225141" y="20520"/>
                </a:cubicBezTo>
                <a:close/>
              </a:path>
            </a:pathLst>
          </a:custGeom>
          <a:solidFill>
            <a:schemeClr val="lt2"/>
          </a:solidFill>
          <a:ln cap="rnd" cmpd="sng" w="571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73" name="Google Shape;673;p9"/>
          <p:cNvGrpSpPr/>
          <p:nvPr/>
        </p:nvGrpSpPr>
        <p:grpSpPr>
          <a:xfrm rot="-774530">
            <a:off x="108898" y="2077595"/>
            <a:ext cx="2633122" cy="2546042"/>
            <a:chOff x="2007636" y="-280541"/>
            <a:chExt cx="6414832" cy="6202688"/>
          </a:xfrm>
        </p:grpSpPr>
        <p:sp>
          <p:nvSpPr>
            <p:cNvPr id="674" name="Google Shape;674;p9"/>
            <p:cNvSpPr/>
            <p:nvPr/>
          </p:nvSpPr>
          <p:spPr>
            <a:xfrm>
              <a:off x="2127412" y="3783535"/>
              <a:ext cx="1489493" cy="1099623"/>
            </a:xfrm>
            <a:custGeom>
              <a:rect b="b" l="l" r="r" t="t"/>
              <a:pathLst>
                <a:path extrusionOk="0" h="426624" w="577883">
                  <a:moveTo>
                    <a:pt x="575246" y="302729"/>
                  </a:moveTo>
                  <a:cubicBezTo>
                    <a:pt x="557910" y="305015"/>
                    <a:pt x="540478" y="307587"/>
                    <a:pt x="522763" y="310635"/>
                  </a:cubicBezTo>
                  <a:cubicBezTo>
                    <a:pt x="500950" y="314159"/>
                    <a:pt x="479710" y="318350"/>
                    <a:pt x="458944" y="322827"/>
                  </a:cubicBezTo>
                  <a:cubicBezTo>
                    <a:pt x="353122" y="345639"/>
                    <a:pt x="250252" y="380443"/>
                    <a:pt x="152334" y="426554"/>
                  </a:cubicBezTo>
                  <a:cubicBezTo>
                    <a:pt x="146335" y="421411"/>
                    <a:pt x="139382" y="415124"/>
                    <a:pt x="131761" y="407504"/>
                  </a:cubicBezTo>
                  <a:cubicBezTo>
                    <a:pt x="73277" y="352088"/>
                    <a:pt x="27463" y="284698"/>
                    <a:pt x="-2637" y="209956"/>
                  </a:cubicBezTo>
                  <a:cubicBezTo>
                    <a:pt x="-2637" y="209956"/>
                    <a:pt x="-2637" y="209956"/>
                    <a:pt x="-2637" y="209479"/>
                  </a:cubicBezTo>
                  <a:lnTo>
                    <a:pt x="447037" y="-7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9"/>
            <p:cNvSpPr/>
            <p:nvPr/>
          </p:nvSpPr>
          <p:spPr>
            <a:xfrm>
              <a:off x="2007636" y="3037866"/>
              <a:ext cx="1259696" cy="1311741"/>
            </a:xfrm>
            <a:custGeom>
              <a:rect b="b" l="l" r="r" t="t"/>
              <a:pathLst>
                <a:path extrusionOk="0" h="508920" w="488728">
                  <a:moveTo>
                    <a:pt x="486091" y="284251"/>
                  </a:moveTo>
                  <a:lnTo>
                    <a:pt x="43748" y="508850"/>
                  </a:lnTo>
                  <a:cubicBezTo>
                    <a:pt x="43748" y="508536"/>
                    <a:pt x="43748" y="508212"/>
                    <a:pt x="43748" y="507898"/>
                  </a:cubicBezTo>
                  <a:cubicBezTo>
                    <a:pt x="40892" y="501516"/>
                    <a:pt x="38225" y="495039"/>
                    <a:pt x="35653" y="488371"/>
                  </a:cubicBezTo>
                  <a:cubicBezTo>
                    <a:pt x="18412" y="444385"/>
                    <a:pt x="6792" y="398398"/>
                    <a:pt x="1076" y="351497"/>
                  </a:cubicBezTo>
                  <a:lnTo>
                    <a:pt x="1076" y="351497"/>
                  </a:lnTo>
                  <a:cubicBezTo>
                    <a:pt x="411" y="345115"/>
                    <a:pt x="-256" y="338924"/>
                    <a:pt x="-828" y="332923"/>
                  </a:cubicBezTo>
                  <a:cubicBezTo>
                    <a:pt x="-828" y="329875"/>
                    <a:pt x="-828" y="327018"/>
                    <a:pt x="-1496" y="324065"/>
                  </a:cubicBezTo>
                  <a:cubicBezTo>
                    <a:pt x="-2065" y="317302"/>
                    <a:pt x="-2447" y="310825"/>
                    <a:pt x="-2637" y="304539"/>
                  </a:cubicBezTo>
                  <a:cubicBezTo>
                    <a:pt x="-2637" y="293014"/>
                    <a:pt x="-2637" y="282155"/>
                    <a:pt x="-2637" y="272249"/>
                  </a:cubicBezTo>
                  <a:cubicBezTo>
                    <a:pt x="-2637" y="271011"/>
                    <a:pt x="-2637" y="269773"/>
                    <a:pt x="-2637" y="268534"/>
                  </a:cubicBezTo>
                  <a:lnTo>
                    <a:pt x="-2637" y="267487"/>
                  </a:lnTo>
                  <a:cubicBezTo>
                    <a:pt x="-2637" y="265010"/>
                    <a:pt x="-2637" y="262629"/>
                    <a:pt x="-2637" y="260248"/>
                  </a:cubicBezTo>
                  <a:cubicBezTo>
                    <a:pt x="-2637" y="254628"/>
                    <a:pt x="-1875" y="249199"/>
                    <a:pt x="-1591" y="244150"/>
                  </a:cubicBezTo>
                  <a:cubicBezTo>
                    <a:pt x="-1591" y="242436"/>
                    <a:pt x="-1591" y="240912"/>
                    <a:pt x="-1591" y="239293"/>
                  </a:cubicBezTo>
                  <a:cubicBezTo>
                    <a:pt x="100993" y="184219"/>
                    <a:pt x="198911" y="120925"/>
                    <a:pt x="291303" y="50031"/>
                  </a:cubicBezTo>
                  <a:cubicBezTo>
                    <a:pt x="311974" y="34315"/>
                    <a:pt x="331879" y="18598"/>
                    <a:pt x="351120" y="2406"/>
                  </a:cubicBezTo>
                  <a:cubicBezTo>
                    <a:pt x="352169" y="1663"/>
                    <a:pt x="353215" y="834"/>
                    <a:pt x="354169" y="-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9"/>
            <p:cNvSpPr/>
            <p:nvPr/>
          </p:nvSpPr>
          <p:spPr>
            <a:xfrm>
              <a:off x="2621498" y="3967374"/>
              <a:ext cx="690852" cy="745111"/>
            </a:xfrm>
            <a:custGeom>
              <a:rect b="b" l="l" r="r" t="t"/>
              <a:pathLst>
                <a:path extrusionOk="0" h="289083" w="268032">
                  <a:moveTo>
                    <a:pt x="265395" y="250913"/>
                  </a:moveTo>
                  <a:cubicBezTo>
                    <a:pt x="236820" y="263581"/>
                    <a:pt x="210626" y="276345"/>
                    <a:pt x="186149" y="289013"/>
                  </a:cubicBezTo>
                  <a:cubicBezTo>
                    <a:pt x="104423" y="223329"/>
                    <a:pt x="39653" y="138947"/>
                    <a:pt x="-2637" y="42982"/>
                  </a:cubicBezTo>
                  <a:lnTo>
                    <a:pt x="82134" y="-71"/>
                  </a:lnTo>
                  <a:cubicBezTo>
                    <a:pt x="124520" y="95779"/>
                    <a:pt x="187004" y="181380"/>
                    <a:pt x="265395" y="2509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9"/>
            <p:cNvSpPr/>
            <p:nvPr/>
          </p:nvSpPr>
          <p:spPr>
            <a:xfrm>
              <a:off x="2481131" y="3159363"/>
              <a:ext cx="359144" cy="918685"/>
            </a:xfrm>
            <a:custGeom>
              <a:rect b="b" l="l" r="r" t="t"/>
              <a:pathLst>
                <a:path extrusionOk="0" h="356425" w="139338">
                  <a:moveTo>
                    <a:pt x="136606" y="313302"/>
                  </a:moveTo>
                  <a:lnTo>
                    <a:pt x="51835" y="356355"/>
                  </a:lnTo>
                  <a:lnTo>
                    <a:pt x="51263" y="355212"/>
                  </a:lnTo>
                  <a:cubicBezTo>
                    <a:pt x="48023" y="347782"/>
                    <a:pt x="44882" y="340162"/>
                    <a:pt x="41738" y="332447"/>
                  </a:cubicBezTo>
                  <a:cubicBezTo>
                    <a:pt x="16402" y="267629"/>
                    <a:pt x="1542" y="199164"/>
                    <a:pt x="-2174" y="129660"/>
                  </a:cubicBezTo>
                  <a:cubicBezTo>
                    <a:pt x="-2174" y="125945"/>
                    <a:pt x="-2174" y="122135"/>
                    <a:pt x="-2174" y="118516"/>
                  </a:cubicBezTo>
                  <a:cubicBezTo>
                    <a:pt x="-2839" y="102323"/>
                    <a:pt x="-2743" y="87369"/>
                    <a:pt x="-2174" y="73938"/>
                  </a:cubicBezTo>
                  <a:cubicBezTo>
                    <a:pt x="-2174" y="68128"/>
                    <a:pt x="-1697" y="62604"/>
                    <a:pt x="-1411" y="57365"/>
                  </a:cubicBezTo>
                  <a:lnTo>
                    <a:pt x="-1411" y="56603"/>
                  </a:lnTo>
                  <a:cubicBezTo>
                    <a:pt x="-1411" y="51650"/>
                    <a:pt x="-744" y="47078"/>
                    <a:pt x="-362" y="42601"/>
                  </a:cubicBezTo>
                  <a:cubicBezTo>
                    <a:pt x="24401" y="29266"/>
                    <a:pt x="49835" y="15045"/>
                    <a:pt x="75838" y="-71"/>
                  </a:cubicBezTo>
                  <a:cubicBezTo>
                    <a:pt x="75838" y="1453"/>
                    <a:pt x="75838" y="3072"/>
                    <a:pt x="75838" y="4692"/>
                  </a:cubicBezTo>
                  <a:cubicBezTo>
                    <a:pt x="75838" y="17646"/>
                    <a:pt x="75838" y="31743"/>
                    <a:pt x="75838" y="46792"/>
                  </a:cubicBezTo>
                  <a:cubicBezTo>
                    <a:pt x="75838" y="54984"/>
                    <a:pt x="76503" y="63366"/>
                    <a:pt x="77170" y="72129"/>
                  </a:cubicBezTo>
                  <a:cubicBezTo>
                    <a:pt x="82219" y="145995"/>
                    <a:pt x="98506" y="218661"/>
                    <a:pt x="125558" y="287584"/>
                  </a:cubicBezTo>
                  <a:cubicBezTo>
                    <a:pt x="128986" y="296223"/>
                    <a:pt x="132511" y="304701"/>
                    <a:pt x="136129" y="313016"/>
                  </a:cubicBezTo>
                  <a:lnTo>
                    <a:pt x="136702" y="31301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2682091" y="910579"/>
              <a:ext cx="3936737" cy="3765828"/>
            </a:xfrm>
            <a:custGeom>
              <a:rect b="b" l="l" r="r" t="t"/>
              <a:pathLst>
                <a:path extrusionOk="0" h="1461039" w="1527347">
                  <a:moveTo>
                    <a:pt x="1524710" y="1301711"/>
                  </a:moveTo>
                  <a:cubicBezTo>
                    <a:pt x="1417933" y="1278165"/>
                    <a:pt x="1309349" y="1263792"/>
                    <a:pt x="1200193" y="1258753"/>
                  </a:cubicBezTo>
                  <a:cubicBezTo>
                    <a:pt x="1047983" y="1251800"/>
                    <a:pt x="895583" y="1263535"/>
                    <a:pt x="746230" y="1293710"/>
                  </a:cubicBezTo>
                  <a:cubicBezTo>
                    <a:pt x="717655" y="1299425"/>
                    <a:pt x="690605" y="1305712"/>
                    <a:pt x="663935" y="1312760"/>
                  </a:cubicBezTo>
                  <a:cubicBezTo>
                    <a:pt x="527345" y="1347117"/>
                    <a:pt x="395044" y="1396837"/>
                    <a:pt x="269601" y="1460969"/>
                  </a:cubicBezTo>
                  <a:cubicBezTo>
                    <a:pt x="261503" y="1454492"/>
                    <a:pt x="252169" y="1446682"/>
                    <a:pt x="241881" y="1437538"/>
                  </a:cubicBezTo>
                  <a:cubicBezTo>
                    <a:pt x="163491" y="1367948"/>
                    <a:pt x="100911" y="1282280"/>
                    <a:pt x="58620" y="1186363"/>
                  </a:cubicBezTo>
                  <a:lnTo>
                    <a:pt x="58620" y="1185792"/>
                  </a:lnTo>
                  <a:lnTo>
                    <a:pt x="58048" y="1184554"/>
                  </a:lnTo>
                  <a:cubicBezTo>
                    <a:pt x="54430" y="1176296"/>
                    <a:pt x="50905" y="1167818"/>
                    <a:pt x="47477" y="1159122"/>
                  </a:cubicBezTo>
                  <a:cubicBezTo>
                    <a:pt x="20616" y="1090666"/>
                    <a:pt x="4328" y="1018533"/>
                    <a:pt x="-911" y="945190"/>
                  </a:cubicBezTo>
                  <a:cubicBezTo>
                    <a:pt x="-1483" y="936427"/>
                    <a:pt x="-1957" y="928045"/>
                    <a:pt x="-2243" y="919854"/>
                  </a:cubicBezTo>
                  <a:cubicBezTo>
                    <a:pt x="-2720" y="904804"/>
                    <a:pt x="-2815" y="890707"/>
                    <a:pt x="-2243" y="877753"/>
                  </a:cubicBezTo>
                  <a:cubicBezTo>
                    <a:pt x="-2243" y="876134"/>
                    <a:pt x="-2243" y="874515"/>
                    <a:pt x="-2243" y="872991"/>
                  </a:cubicBezTo>
                  <a:cubicBezTo>
                    <a:pt x="-2243" y="872543"/>
                    <a:pt x="-2243" y="872105"/>
                    <a:pt x="-2243" y="871657"/>
                  </a:cubicBezTo>
                  <a:cubicBezTo>
                    <a:pt x="-2243" y="868419"/>
                    <a:pt x="-2243" y="865276"/>
                    <a:pt x="-2243" y="862132"/>
                  </a:cubicBezTo>
                  <a:cubicBezTo>
                    <a:pt x="-2243" y="851560"/>
                    <a:pt x="-1197" y="841939"/>
                    <a:pt x="-530" y="833557"/>
                  </a:cubicBezTo>
                  <a:cubicBezTo>
                    <a:pt x="132916" y="761853"/>
                    <a:pt x="260266" y="679519"/>
                    <a:pt x="380471" y="587336"/>
                  </a:cubicBezTo>
                  <a:cubicBezTo>
                    <a:pt x="411713" y="563457"/>
                    <a:pt x="441906" y="539330"/>
                    <a:pt x="471053" y="514946"/>
                  </a:cubicBezTo>
                  <a:cubicBezTo>
                    <a:pt x="474958" y="511708"/>
                    <a:pt x="478864" y="508469"/>
                    <a:pt x="482674" y="505421"/>
                  </a:cubicBezTo>
                  <a:cubicBezTo>
                    <a:pt x="545826" y="452176"/>
                    <a:pt x="603831" y="398551"/>
                    <a:pt x="657172" y="345306"/>
                  </a:cubicBezTo>
                  <a:cubicBezTo>
                    <a:pt x="697558" y="305044"/>
                    <a:pt x="735277" y="265172"/>
                    <a:pt x="770423" y="225672"/>
                  </a:cubicBezTo>
                  <a:lnTo>
                    <a:pt x="770423" y="225672"/>
                  </a:lnTo>
                  <a:cubicBezTo>
                    <a:pt x="787950" y="206050"/>
                    <a:pt x="804810" y="186686"/>
                    <a:pt x="821002" y="167569"/>
                  </a:cubicBezTo>
                  <a:cubicBezTo>
                    <a:pt x="870436" y="109086"/>
                    <a:pt x="914157" y="52698"/>
                    <a:pt x="952447" y="-71"/>
                  </a:cubicBezTo>
                  <a:cubicBezTo>
                    <a:pt x="937588" y="212899"/>
                    <a:pt x="967402" y="426611"/>
                    <a:pt x="1039791" y="627436"/>
                  </a:cubicBezTo>
                  <a:cubicBezTo>
                    <a:pt x="1137136" y="892070"/>
                    <a:pt x="1304777" y="1125175"/>
                    <a:pt x="1524710" y="1301711"/>
                  </a:cubicBez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9"/>
            <p:cNvSpPr/>
            <p:nvPr/>
          </p:nvSpPr>
          <p:spPr>
            <a:xfrm rot="-1352061">
              <a:off x="5264406" y="228"/>
              <a:ext cx="2374326" cy="4563104"/>
            </a:xfrm>
            <a:custGeom>
              <a:rect b="b" l="l" r="r" t="t"/>
              <a:pathLst>
                <a:path extrusionOk="0" h="1770887" w="921448">
                  <a:moveTo>
                    <a:pt x="918811" y="885373"/>
                  </a:moveTo>
                  <a:cubicBezTo>
                    <a:pt x="918811" y="1374390"/>
                    <a:pt x="712537" y="1770817"/>
                    <a:pt x="458086" y="1770817"/>
                  </a:cubicBezTo>
                  <a:cubicBezTo>
                    <a:pt x="203634" y="1770817"/>
                    <a:pt x="-2640" y="1374390"/>
                    <a:pt x="-2640" y="885373"/>
                  </a:cubicBezTo>
                  <a:cubicBezTo>
                    <a:pt x="-2640" y="396356"/>
                    <a:pt x="203634" y="-71"/>
                    <a:pt x="458086" y="-71"/>
                  </a:cubicBezTo>
                  <a:cubicBezTo>
                    <a:pt x="712537" y="-71"/>
                    <a:pt x="918811" y="396356"/>
                    <a:pt x="918811" y="885373"/>
                  </a:cubicBezTo>
                  <a:close/>
                </a:path>
              </a:pathLst>
            </a:custGeom>
            <a:solidFill>
              <a:srgbClr val="95A19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9"/>
            <p:cNvSpPr/>
            <p:nvPr/>
          </p:nvSpPr>
          <p:spPr>
            <a:xfrm>
              <a:off x="5211581" y="160111"/>
              <a:ext cx="2576564" cy="4094240"/>
            </a:xfrm>
            <a:custGeom>
              <a:rect b="b" l="l" r="r" t="t"/>
              <a:pathLst>
                <a:path extrusionOk="0" h="1588454" w="999637">
                  <a:moveTo>
                    <a:pt x="819987" y="1572368"/>
                  </a:moveTo>
                  <a:cubicBezTo>
                    <a:pt x="800272" y="1580465"/>
                    <a:pt x="779506" y="1585542"/>
                    <a:pt x="758265" y="1587418"/>
                  </a:cubicBezTo>
                  <a:cubicBezTo>
                    <a:pt x="551382" y="1606468"/>
                    <a:pt x="277253" y="1341959"/>
                    <a:pt x="115614" y="952386"/>
                  </a:cubicBezTo>
                  <a:cubicBezTo>
                    <a:pt x="-31929" y="596342"/>
                    <a:pt x="-39549" y="247441"/>
                    <a:pt x="82371" y="88659"/>
                  </a:cubicBezTo>
                  <a:cubicBezTo>
                    <a:pt x="106089" y="56711"/>
                    <a:pt x="137808" y="31630"/>
                    <a:pt x="174382" y="15983"/>
                  </a:cubicBezTo>
                  <a:cubicBezTo>
                    <a:pt x="385076" y="-71361"/>
                    <a:pt x="700352" y="206483"/>
                    <a:pt x="878758" y="635870"/>
                  </a:cubicBezTo>
                  <a:cubicBezTo>
                    <a:pt x="1057161" y="1065257"/>
                    <a:pt x="1030586" y="1484929"/>
                    <a:pt x="819987" y="1572368"/>
                  </a:cubicBezTo>
                  <a:close/>
                </a:path>
              </a:pathLst>
            </a:custGeom>
            <a:solidFill>
              <a:srgbClr val="D4D1D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212264" y="383085"/>
              <a:ext cx="2285492" cy="3871201"/>
            </a:xfrm>
            <a:custGeom>
              <a:rect b="b" l="l" r="r" t="t"/>
              <a:pathLst>
                <a:path extrusionOk="0" h="1501921" w="886709">
                  <a:moveTo>
                    <a:pt x="758381" y="1500889"/>
                  </a:moveTo>
                  <a:cubicBezTo>
                    <a:pt x="596456" y="1515749"/>
                    <a:pt x="393764" y="1357348"/>
                    <a:pt x="235743" y="1101411"/>
                  </a:cubicBezTo>
                  <a:cubicBezTo>
                    <a:pt x="189548" y="1026202"/>
                    <a:pt x="149449" y="947439"/>
                    <a:pt x="115730" y="865858"/>
                  </a:cubicBezTo>
                  <a:cubicBezTo>
                    <a:pt x="94871" y="815661"/>
                    <a:pt x="76772" y="765559"/>
                    <a:pt x="61533" y="716030"/>
                  </a:cubicBezTo>
                  <a:cubicBezTo>
                    <a:pt x="-31526" y="415040"/>
                    <a:pt x="-22287" y="138624"/>
                    <a:pt x="82202" y="2131"/>
                  </a:cubicBezTo>
                  <a:cubicBezTo>
                    <a:pt x="323471" y="-26444"/>
                    <a:pt x="621127" y="225683"/>
                    <a:pt x="781336" y="611731"/>
                  </a:cubicBezTo>
                  <a:cubicBezTo>
                    <a:pt x="929831" y="969966"/>
                    <a:pt x="913162" y="1330392"/>
                    <a:pt x="758381" y="1500889"/>
                  </a:cubicBezTo>
                  <a:close/>
                </a:path>
              </a:pathLst>
            </a:custGeom>
            <a:solidFill>
              <a:srgbClr val="CAC6C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376887" y="1974100"/>
              <a:ext cx="1397667" cy="1247665"/>
            </a:xfrm>
            <a:custGeom>
              <a:rect b="b" l="l" r="r" t="t"/>
              <a:pathLst>
                <a:path extrusionOk="0" h="484060" w="542257">
                  <a:moveTo>
                    <a:pt x="539620" y="239959"/>
                  </a:moveTo>
                  <a:cubicBezTo>
                    <a:pt x="475422" y="273164"/>
                    <a:pt x="412937" y="309730"/>
                    <a:pt x="352550" y="349497"/>
                  </a:cubicBezTo>
                  <a:cubicBezTo>
                    <a:pt x="289684" y="390874"/>
                    <a:pt x="229295" y="435774"/>
                    <a:pt x="171575" y="483990"/>
                  </a:cubicBezTo>
                  <a:cubicBezTo>
                    <a:pt x="125378" y="408780"/>
                    <a:pt x="85278" y="330018"/>
                    <a:pt x="51559" y="248437"/>
                  </a:cubicBezTo>
                  <a:cubicBezTo>
                    <a:pt x="30700" y="198240"/>
                    <a:pt x="12601" y="148138"/>
                    <a:pt x="-2637" y="98608"/>
                  </a:cubicBezTo>
                  <a:cubicBezTo>
                    <a:pt x="50227" y="96408"/>
                    <a:pt x="102898" y="90579"/>
                    <a:pt x="154906" y="81178"/>
                  </a:cubicBezTo>
                  <a:cubicBezTo>
                    <a:pt x="246154" y="64842"/>
                    <a:pt x="335023" y="37563"/>
                    <a:pt x="419700" y="-7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6405276" y="1960600"/>
              <a:ext cx="426203" cy="657373"/>
            </a:xfrm>
            <a:custGeom>
              <a:rect b="b" l="l" r="r" t="t"/>
              <a:pathLst>
                <a:path extrusionOk="0" h="255043" w="165355">
                  <a:moveTo>
                    <a:pt x="133488" y="252437"/>
                  </a:moveTo>
                  <a:cubicBezTo>
                    <a:pt x="130249" y="253752"/>
                    <a:pt x="126821" y="254561"/>
                    <a:pt x="123296" y="254818"/>
                  </a:cubicBezTo>
                  <a:cubicBezTo>
                    <a:pt x="89102" y="257866"/>
                    <a:pt x="43668" y="215385"/>
                    <a:pt x="16902" y="152901"/>
                  </a:cubicBezTo>
                  <a:cubicBezTo>
                    <a:pt x="-7483" y="95751"/>
                    <a:pt x="-8720" y="39649"/>
                    <a:pt x="11377" y="14217"/>
                  </a:cubicBezTo>
                  <a:cubicBezTo>
                    <a:pt x="15284" y="9016"/>
                    <a:pt x="20616" y="4968"/>
                    <a:pt x="26618" y="2501"/>
                  </a:cubicBezTo>
                  <a:cubicBezTo>
                    <a:pt x="61478" y="-11501"/>
                    <a:pt x="113675" y="33076"/>
                    <a:pt x="143204" y="102037"/>
                  </a:cubicBezTo>
                  <a:cubicBezTo>
                    <a:pt x="172732" y="170998"/>
                    <a:pt x="168158" y="238340"/>
                    <a:pt x="133488" y="252437"/>
                  </a:cubicBezTo>
                  <a:close/>
                </a:path>
              </a:pathLst>
            </a:custGeom>
            <a:solidFill>
              <a:srgbClr val="9D9E9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2681354" y="1343055"/>
              <a:ext cx="2334068" cy="2622995"/>
            </a:xfrm>
            <a:custGeom>
              <a:rect b="b" l="l" r="r" t="t"/>
              <a:pathLst>
                <a:path extrusionOk="0" h="1017651" w="905555">
                  <a:moveTo>
                    <a:pt x="902918" y="589051"/>
                  </a:moveTo>
                  <a:lnTo>
                    <a:pt x="869008" y="606291"/>
                  </a:lnTo>
                  <a:lnTo>
                    <a:pt x="728896" y="677347"/>
                  </a:lnTo>
                  <a:lnTo>
                    <a:pt x="58620" y="1017580"/>
                  </a:lnTo>
                  <a:lnTo>
                    <a:pt x="58051" y="1017580"/>
                  </a:lnTo>
                  <a:cubicBezTo>
                    <a:pt x="54430" y="1009265"/>
                    <a:pt x="50907" y="1000788"/>
                    <a:pt x="47477" y="992149"/>
                  </a:cubicBezTo>
                  <a:cubicBezTo>
                    <a:pt x="20425" y="923226"/>
                    <a:pt x="4138" y="850559"/>
                    <a:pt x="-911" y="776693"/>
                  </a:cubicBezTo>
                  <a:cubicBezTo>
                    <a:pt x="-1576" y="767930"/>
                    <a:pt x="-1957" y="759548"/>
                    <a:pt x="-2243" y="751357"/>
                  </a:cubicBezTo>
                  <a:cubicBezTo>
                    <a:pt x="-2720" y="736307"/>
                    <a:pt x="-2815" y="722210"/>
                    <a:pt x="-2243" y="709256"/>
                  </a:cubicBezTo>
                  <a:cubicBezTo>
                    <a:pt x="-2243" y="707637"/>
                    <a:pt x="-2243" y="706113"/>
                    <a:pt x="-2243" y="704494"/>
                  </a:cubicBezTo>
                  <a:lnTo>
                    <a:pt x="-2243" y="703160"/>
                  </a:lnTo>
                  <a:cubicBezTo>
                    <a:pt x="-2243" y="699922"/>
                    <a:pt x="-2243" y="696778"/>
                    <a:pt x="-2243" y="693635"/>
                  </a:cubicBezTo>
                  <a:cubicBezTo>
                    <a:pt x="-1767" y="684110"/>
                    <a:pt x="-1197" y="674585"/>
                    <a:pt x="-530" y="666298"/>
                  </a:cubicBezTo>
                  <a:cubicBezTo>
                    <a:pt x="132916" y="594594"/>
                    <a:pt x="260266" y="512260"/>
                    <a:pt x="380471" y="420077"/>
                  </a:cubicBezTo>
                  <a:cubicBezTo>
                    <a:pt x="407236" y="399570"/>
                    <a:pt x="433144" y="378958"/>
                    <a:pt x="458289" y="358260"/>
                  </a:cubicBezTo>
                  <a:lnTo>
                    <a:pt x="469816" y="348735"/>
                  </a:lnTo>
                  <a:lnTo>
                    <a:pt x="469816" y="348259"/>
                  </a:lnTo>
                  <a:cubicBezTo>
                    <a:pt x="537728" y="291680"/>
                    <a:pt x="599927" y="234435"/>
                    <a:pt x="656791" y="177666"/>
                  </a:cubicBezTo>
                  <a:cubicBezTo>
                    <a:pt x="697177" y="137404"/>
                    <a:pt x="734895" y="97532"/>
                    <a:pt x="769949" y="58032"/>
                  </a:cubicBezTo>
                  <a:cubicBezTo>
                    <a:pt x="787474" y="38410"/>
                    <a:pt x="804333" y="19046"/>
                    <a:pt x="820525" y="-71"/>
                  </a:cubicBezTo>
                  <a:cubicBezTo>
                    <a:pt x="825574" y="86512"/>
                    <a:pt x="833957" y="176999"/>
                    <a:pt x="846244" y="271011"/>
                  </a:cubicBezTo>
                  <a:cubicBezTo>
                    <a:pt x="862150" y="384454"/>
                    <a:pt x="881296" y="490562"/>
                    <a:pt x="902918" y="5890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2199146" y="3672103"/>
              <a:ext cx="183" cy="11537"/>
            </a:xfrm>
            <a:custGeom>
              <a:rect b="b" l="l" r="r" t="t"/>
              <a:pathLst>
                <a:path extrusionOk="0" h="4476" w="71">
                  <a:moveTo>
                    <a:pt x="-2566" y="882"/>
                  </a:moveTo>
                  <a:cubicBezTo>
                    <a:pt x="-2661" y="568"/>
                    <a:pt x="-2661" y="244"/>
                    <a:pt x="-2566" y="-71"/>
                  </a:cubicBezTo>
                  <a:lnTo>
                    <a:pt x="-2566" y="882"/>
                  </a:lnTo>
                  <a:cubicBezTo>
                    <a:pt x="-2566" y="2025"/>
                    <a:pt x="-2566" y="3263"/>
                    <a:pt x="-2566" y="4406"/>
                  </a:cubicBezTo>
                  <a:close/>
                </a:path>
              </a:pathLst>
            </a:custGeom>
            <a:solidFill>
              <a:srgbClr val="D7D8D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3490410" y="4138473"/>
              <a:ext cx="787463" cy="1776100"/>
            </a:xfrm>
            <a:custGeom>
              <a:rect b="b" l="l" r="r" t="t"/>
              <a:pathLst>
                <a:path extrusionOk="0" h="1776100" w="787463">
                  <a:moveTo>
                    <a:pt x="787463" y="0"/>
                  </a:moveTo>
                  <a:lnTo>
                    <a:pt x="738768" y="1568853"/>
                  </a:lnTo>
                  <a:cubicBezTo>
                    <a:pt x="735232" y="1686339"/>
                    <a:pt x="655392" y="1779060"/>
                    <a:pt x="560395" y="1776028"/>
                  </a:cubicBezTo>
                  <a:lnTo>
                    <a:pt x="437355" y="1772238"/>
                  </a:lnTo>
                  <a:cubicBezTo>
                    <a:pt x="361559" y="1769964"/>
                    <a:pt x="296374" y="1706296"/>
                    <a:pt x="277424" y="1615596"/>
                  </a:cubicBezTo>
                  <a:lnTo>
                    <a:pt x="0" y="291380"/>
                  </a:lnTo>
                  <a:lnTo>
                    <a:pt x="104118" y="241813"/>
                  </a:lnTo>
                  <a:cubicBezTo>
                    <a:pt x="274822" y="166393"/>
                    <a:pt x="449649" y="100688"/>
                    <a:pt x="627745" y="4501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3465710" y="4207625"/>
              <a:ext cx="582042" cy="1714522"/>
            </a:xfrm>
            <a:custGeom>
              <a:rect b="b" l="l" r="r" t="t"/>
              <a:pathLst>
                <a:path extrusionOk="0" h="1714522" w="582042">
                  <a:moveTo>
                    <a:pt x="581929" y="0"/>
                  </a:moveTo>
                  <a:lnTo>
                    <a:pt x="582042" y="1482"/>
                  </a:lnTo>
                  <a:lnTo>
                    <a:pt x="535300" y="1507036"/>
                  </a:lnTo>
                  <a:cubicBezTo>
                    <a:pt x="531766" y="1624266"/>
                    <a:pt x="452936" y="1717242"/>
                    <a:pt x="359708" y="1714462"/>
                  </a:cubicBezTo>
                  <a:cubicBezTo>
                    <a:pt x="280883" y="1711934"/>
                    <a:pt x="214687" y="1641446"/>
                    <a:pt x="199783" y="1544680"/>
                  </a:cubicBezTo>
                  <a:lnTo>
                    <a:pt x="0" y="232468"/>
                  </a:lnTo>
                  <a:lnTo>
                    <a:pt x="118185" y="176205"/>
                  </a:lnTo>
                  <a:cubicBezTo>
                    <a:pt x="203537" y="138495"/>
                    <a:pt x="289920" y="103214"/>
                    <a:pt x="377226" y="704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8" name="Google Shape;688;p9"/>
          <p:cNvSpPr txBox="1"/>
          <p:nvPr>
            <p:ph type="title"/>
          </p:nvPr>
        </p:nvSpPr>
        <p:spPr>
          <a:xfrm>
            <a:off x="2568431" y="1405144"/>
            <a:ext cx="5490000" cy="20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grpSp>
        <p:nvGrpSpPr>
          <p:cNvPr id="689" name="Google Shape;689;p9"/>
          <p:cNvGrpSpPr/>
          <p:nvPr/>
        </p:nvGrpSpPr>
        <p:grpSpPr>
          <a:xfrm>
            <a:off x="188666" y="834470"/>
            <a:ext cx="329504" cy="1024279"/>
            <a:chOff x="11509980" y="242351"/>
            <a:chExt cx="439339" cy="1365706"/>
          </a:xfrm>
        </p:grpSpPr>
        <p:sp>
          <p:nvSpPr>
            <p:cNvPr id="690" name="Google Shape;690;p9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4" name="Google Shape;714;p9"/>
          <p:cNvGrpSpPr/>
          <p:nvPr/>
        </p:nvGrpSpPr>
        <p:grpSpPr>
          <a:xfrm>
            <a:off x="3691425" y="3737029"/>
            <a:ext cx="3244217" cy="246402"/>
            <a:chOff x="1351481" y="5695915"/>
            <a:chExt cx="5088169" cy="386452"/>
          </a:xfrm>
        </p:grpSpPr>
        <p:sp>
          <p:nvSpPr>
            <p:cNvPr id="715" name="Google Shape;715;p9"/>
            <p:cNvSpPr/>
            <p:nvPr/>
          </p:nvSpPr>
          <p:spPr>
            <a:xfrm>
              <a:off x="1351481" y="5701774"/>
              <a:ext cx="392270" cy="374828"/>
            </a:xfrm>
            <a:custGeom>
              <a:rect b="b" l="l" r="r" t="t"/>
              <a:pathLst>
                <a:path extrusionOk="0" h="832952" w="871712">
                  <a:moveTo>
                    <a:pt x="333159" y="832222"/>
                  </a:moveTo>
                  <a:cubicBezTo>
                    <a:pt x="328962" y="832209"/>
                    <a:pt x="324826" y="831148"/>
                    <a:pt x="321184" y="829135"/>
                  </a:cubicBezTo>
                  <a:cubicBezTo>
                    <a:pt x="313344" y="824783"/>
                    <a:pt x="308467" y="816505"/>
                    <a:pt x="308467" y="807529"/>
                  </a:cubicBezTo>
                  <a:lnTo>
                    <a:pt x="308467" y="650607"/>
                  </a:lnTo>
                  <a:cubicBezTo>
                    <a:pt x="132779" y="632088"/>
                    <a:pt x="-1611" y="493500"/>
                    <a:pt x="-1611" y="325960"/>
                  </a:cubicBezTo>
                  <a:cubicBezTo>
                    <a:pt x="-1241" y="237727"/>
                    <a:pt x="36292" y="153741"/>
                    <a:pt x="101789" y="94590"/>
                  </a:cubicBezTo>
                  <a:cubicBezTo>
                    <a:pt x="168891" y="32747"/>
                    <a:pt x="256983" y="-1316"/>
                    <a:pt x="348284" y="-723"/>
                  </a:cubicBezTo>
                  <a:lnTo>
                    <a:pt x="520145" y="-723"/>
                  </a:lnTo>
                  <a:cubicBezTo>
                    <a:pt x="713118" y="-723"/>
                    <a:pt x="870101" y="145827"/>
                    <a:pt x="870101" y="325960"/>
                  </a:cubicBezTo>
                  <a:cubicBezTo>
                    <a:pt x="870101" y="413187"/>
                    <a:pt x="833371" y="495414"/>
                    <a:pt x="766700" y="557392"/>
                  </a:cubicBezTo>
                  <a:cubicBezTo>
                    <a:pt x="746699" y="575955"/>
                    <a:pt x="724538" y="592092"/>
                    <a:pt x="700772" y="605481"/>
                  </a:cubicBezTo>
                  <a:lnTo>
                    <a:pt x="700772" y="605481"/>
                  </a:lnTo>
                  <a:lnTo>
                    <a:pt x="346308" y="828394"/>
                  </a:lnTo>
                  <a:cubicBezTo>
                    <a:pt x="342357" y="830864"/>
                    <a:pt x="337789" y="832191"/>
                    <a:pt x="333159" y="832222"/>
                  </a:cubicBezTo>
                  <a:close/>
                  <a:moveTo>
                    <a:pt x="348284" y="48724"/>
                  </a:moveTo>
                  <a:cubicBezTo>
                    <a:pt x="269453" y="48149"/>
                    <a:pt x="193399" y="77490"/>
                    <a:pt x="135372" y="130827"/>
                  </a:cubicBezTo>
                  <a:cubicBezTo>
                    <a:pt x="79998" y="180681"/>
                    <a:pt x="48206" y="251537"/>
                    <a:pt x="47774" y="326022"/>
                  </a:cubicBezTo>
                  <a:cubicBezTo>
                    <a:pt x="47774" y="474178"/>
                    <a:pt x="173583" y="596160"/>
                    <a:pt x="334209" y="603074"/>
                  </a:cubicBezTo>
                  <a:cubicBezTo>
                    <a:pt x="347420" y="603636"/>
                    <a:pt x="357852" y="614531"/>
                    <a:pt x="357852" y="627767"/>
                  </a:cubicBezTo>
                  <a:lnTo>
                    <a:pt x="357852" y="762835"/>
                  </a:lnTo>
                  <a:lnTo>
                    <a:pt x="674536" y="563689"/>
                  </a:lnTo>
                  <a:lnTo>
                    <a:pt x="675893" y="562886"/>
                  </a:lnTo>
                  <a:cubicBezTo>
                    <a:pt x="696512" y="551330"/>
                    <a:pt x="715710" y="537367"/>
                    <a:pt x="733057" y="521279"/>
                  </a:cubicBezTo>
                  <a:cubicBezTo>
                    <a:pt x="788368" y="471382"/>
                    <a:pt x="820222" y="400526"/>
                    <a:pt x="820716" y="326022"/>
                  </a:cubicBezTo>
                  <a:cubicBezTo>
                    <a:pt x="820716" y="173113"/>
                    <a:pt x="685894" y="48724"/>
                    <a:pt x="520145" y="487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16" name="Google Shape;716;p9"/>
            <p:cNvGrpSpPr/>
            <p:nvPr/>
          </p:nvGrpSpPr>
          <p:grpSpPr>
            <a:xfrm>
              <a:off x="3003318" y="5732448"/>
              <a:ext cx="464334" cy="313397"/>
              <a:chOff x="4522036" y="7458929"/>
              <a:chExt cx="771704" cy="520766"/>
            </a:xfrm>
          </p:grpSpPr>
          <p:sp>
            <p:nvSpPr>
              <p:cNvPr id="717" name="Google Shape;717;p9"/>
              <p:cNvSpPr/>
              <p:nvPr/>
            </p:nvSpPr>
            <p:spPr>
              <a:xfrm>
                <a:off x="4642211" y="7488619"/>
                <a:ext cx="324351" cy="491024"/>
              </a:xfrm>
              <a:custGeom>
                <a:rect b="b" l="l" r="r" t="t"/>
                <a:pathLst>
                  <a:path extrusionOk="0" h="656888" w="433914">
                    <a:moveTo>
                      <a:pt x="177967" y="656155"/>
                    </a:moveTo>
                    <a:cubicBezTo>
                      <a:pt x="130063" y="656409"/>
                      <a:pt x="84073" y="637648"/>
                      <a:pt x="49997" y="603992"/>
                    </a:cubicBezTo>
                    <a:cubicBezTo>
                      <a:pt x="16970" y="571775"/>
                      <a:pt x="-1611" y="527587"/>
                      <a:pt x="-1611" y="48145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481455"/>
                    </a:lnTo>
                    <a:cubicBezTo>
                      <a:pt x="47836" y="514395"/>
                      <a:pt x="61169" y="545921"/>
                      <a:pt x="84813" y="568867"/>
                    </a:cubicBezTo>
                    <a:cubicBezTo>
                      <a:pt x="110062" y="593893"/>
                      <a:pt x="144385" y="607554"/>
                      <a:pt x="179941" y="606709"/>
                    </a:cubicBezTo>
                    <a:lnTo>
                      <a:pt x="407299" y="603745"/>
                    </a:lnTo>
                    <a:cubicBezTo>
                      <a:pt x="420941" y="603573"/>
                      <a:pt x="432115" y="614493"/>
                      <a:pt x="432301" y="628129"/>
                    </a:cubicBezTo>
                    <a:cubicBezTo>
                      <a:pt x="432486" y="641766"/>
                      <a:pt x="421559" y="652958"/>
                      <a:pt x="407917" y="653131"/>
                    </a:cubicBezTo>
                    <a:lnTo>
                      <a:pt x="180559" y="65609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9"/>
              <p:cNvSpPr/>
              <p:nvPr/>
            </p:nvSpPr>
            <p:spPr>
              <a:xfrm>
                <a:off x="4522036" y="7458929"/>
                <a:ext cx="277737" cy="158889"/>
              </a:xfrm>
              <a:custGeom>
                <a:rect b="b" l="l" r="r" t="t"/>
                <a:pathLst>
                  <a:path extrusionOk="0" h="212560" w="371554">
                    <a:moveTo>
                      <a:pt x="345128" y="211829"/>
                    </a:moveTo>
                    <a:cubicBezTo>
                      <a:pt x="338584" y="211836"/>
                      <a:pt x="332287" y="209237"/>
                      <a:pt x="327657" y="204607"/>
                    </a:cubicBezTo>
                    <a:lnTo>
                      <a:pt x="182094" y="59044"/>
                    </a:lnTo>
                    <a:lnTo>
                      <a:pt x="40111" y="201026"/>
                    </a:lnTo>
                    <a:cubicBezTo>
                      <a:pt x="30235" y="210428"/>
                      <a:pt x="14616" y="210039"/>
                      <a:pt x="5171" y="200162"/>
                    </a:cubicBezTo>
                    <a:cubicBezTo>
                      <a:pt x="-3841" y="190643"/>
                      <a:pt x="-3903" y="175686"/>
                      <a:pt x="5171" y="166148"/>
                    </a:cubicBezTo>
                    <a:lnTo>
                      <a:pt x="164747" y="6510"/>
                    </a:lnTo>
                    <a:cubicBezTo>
                      <a:pt x="174377" y="-3139"/>
                      <a:pt x="189995" y="-3145"/>
                      <a:pt x="199688" y="6491"/>
                    </a:cubicBezTo>
                    <a:cubicBezTo>
                      <a:pt x="199688" y="6498"/>
                      <a:pt x="199688" y="6504"/>
                      <a:pt x="199688" y="6510"/>
                    </a:cubicBezTo>
                    <a:lnTo>
                      <a:pt x="362720" y="169543"/>
                    </a:lnTo>
                    <a:cubicBezTo>
                      <a:pt x="372351" y="179180"/>
                      <a:pt x="372351" y="194816"/>
                      <a:pt x="362720" y="204465"/>
                    </a:cubicBezTo>
                    <a:cubicBezTo>
                      <a:pt x="358091" y="209107"/>
                      <a:pt x="351794" y="211712"/>
                      <a:pt x="345251" y="21170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9"/>
              <p:cNvSpPr/>
              <p:nvPr/>
            </p:nvSpPr>
            <p:spPr>
              <a:xfrm>
                <a:off x="4848738" y="7459080"/>
                <a:ext cx="324260" cy="490978"/>
              </a:xfrm>
              <a:custGeom>
                <a:rect b="b" l="l" r="r" t="t"/>
                <a:pathLst>
                  <a:path extrusionOk="0" h="656827" w="433792">
                    <a:moveTo>
                      <a:pt x="407550" y="656097"/>
                    </a:moveTo>
                    <a:cubicBezTo>
                      <a:pt x="393908" y="656097"/>
                      <a:pt x="382858" y="645040"/>
                      <a:pt x="382858" y="631404"/>
                    </a:cubicBezTo>
                    <a:lnTo>
                      <a:pt x="382858" y="173972"/>
                    </a:lnTo>
                    <a:cubicBezTo>
                      <a:pt x="382796" y="141032"/>
                      <a:pt x="369462" y="109512"/>
                      <a:pt x="345819" y="86560"/>
                    </a:cubicBezTo>
                    <a:cubicBezTo>
                      <a:pt x="321002" y="62059"/>
                      <a:pt x="287421" y="48423"/>
                      <a:pt x="252541" y="48657"/>
                    </a:cubicBezTo>
                    <a:lnTo>
                      <a:pt x="250691" y="48657"/>
                    </a:lnTo>
                    <a:lnTo>
                      <a:pt x="23394" y="51682"/>
                    </a:lnTo>
                    <a:cubicBezTo>
                      <a:pt x="9752" y="51867"/>
                      <a:pt x="-1422" y="40965"/>
                      <a:pt x="-1607" y="27329"/>
                    </a:cubicBezTo>
                    <a:cubicBezTo>
                      <a:pt x="-1854" y="13692"/>
                      <a:pt x="9072" y="2482"/>
                      <a:pt x="22715" y="2297"/>
                    </a:cubicBezTo>
                    <a:lnTo>
                      <a:pt x="250073" y="-728"/>
                    </a:lnTo>
                    <a:lnTo>
                      <a:pt x="252541" y="-728"/>
                    </a:lnTo>
                    <a:cubicBezTo>
                      <a:pt x="300383" y="-988"/>
                      <a:pt x="346437" y="17748"/>
                      <a:pt x="380513" y="51373"/>
                    </a:cubicBezTo>
                    <a:cubicBezTo>
                      <a:pt x="413538" y="83616"/>
                      <a:pt x="432181" y="127815"/>
                      <a:pt x="432181" y="173972"/>
                    </a:cubicBezTo>
                    <a:lnTo>
                      <a:pt x="432181" y="631404"/>
                    </a:lnTo>
                    <a:cubicBezTo>
                      <a:pt x="432181" y="645016"/>
                      <a:pt x="421193" y="656066"/>
                      <a:pt x="407550" y="65609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9"/>
              <p:cNvSpPr/>
              <p:nvPr/>
            </p:nvSpPr>
            <p:spPr>
              <a:xfrm>
                <a:off x="5014821" y="7820248"/>
                <a:ext cx="278918" cy="159448"/>
              </a:xfrm>
              <a:custGeom>
                <a:rect b="b" l="l" r="r" t="t"/>
                <a:pathLst>
                  <a:path extrusionOk="0" h="213308" w="373135">
                    <a:moveTo>
                      <a:pt x="186947" y="212578"/>
                    </a:moveTo>
                    <a:cubicBezTo>
                      <a:pt x="180403" y="212566"/>
                      <a:pt x="174106" y="209948"/>
                      <a:pt x="169476" y="205293"/>
                    </a:cubicBezTo>
                    <a:lnTo>
                      <a:pt x="6505" y="42260"/>
                    </a:lnTo>
                    <a:cubicBezTo>
                      <a:pt x="-3619" y="33105"/>
                      <a:pt x="-4359" y="17487"/>
                      <a:pt x="4777" y="7382"/>
                    </a:cubicBezTo>
                    <a:cubicBezTo>
                      <a:pt x="13975" y="-2723"/>
                      <a:pt x="29531" y="-3495"/>
                      <a:pt x="39655" y="5666"/>
                    </a:cubicBezTo>
                    <a:cubicBezTo>
                      <a:pt x="40273" y="6209"/>
                      <a:pt x="40829" y="6783"/>
                      <a:pt x="41383" y="7382"/>
                    </a:cubicBezTo>
                    <a:lnTo>
                      <a:pt x="186947" y="152945"/>
                    </a:lnTo>
                    <a:lnTo>
                      <a:pt x="328930" y="10962"/>
                    </a:lnTo>
                    <a:cubicBezTo>
                      <a:pt x="338313" y="1085"/>
                      <a:pt x="353931" y="696"/>
                      <a:pt x="363869" y="10098"/>
                    </a:cubicBezTo>
                    <a:cubicBezTo>
                      <a:pt x="373747" y="19500"/>
                      <a:pt x="374118" y="35130"/>
                      <a:pt x="364673" y="45007"/>
                    </a:cubicBezTo>
                    <a:cubicBezTo>
                      <a:pt x="364425" y="45316"/>
                      <a:pt x="364117" y="45612"/>
                      <a:pt x="363808" y="45902"/>
                    </a:cubicBezTo>
                    <a:lnTo>
                      <a:pt x="204232" y="205479"/>
                    </a:lnTo>
                    <a:cubicBezTo>
                      <a:pt x="199602" y="210016"/>
                      <a:pt x="193429" y="212566"/>
                      <a:pt x="186947" y="2125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21" name="Google Shape;721;p9"/>
            <p:cNvSpPr/>
            <p:nvPr/>
          </p:nvSpPr>
          <p:spPr>
            <a:xfrm>
              <a:off x="4566010" y="5706409"/>
              <a:ext cx="381312" cy="365558"/>
            </a:xfrm>
            <a:custGeom>
              <a:rect b="b" l="l" r="r" t="t"/>
              <a:pathLst>
                <a:path extrusionOk="0" h="812352" w="847360">
                  <a:moveTo>
                    <a:pt x="421919" y="811616"/>
                  </a:moveTo>
                  <a:cubicBezTo>
                    <a:pt x="418709" y="811623"/>
                    <a:pt x="415500" y="810993"/>
                    <a:pt x="412476" y="809765"/>
                  </a:cubicBezTo>
                  <a:lnTo>
                    <a:pt x="410253" y="808777"/>
                  </a:lnTo>
                  <a:cubicBezTo>
                    <a:pt x="318457" y="767972"/>
                    <a:pt x="190735" y="689635"/>
                    <a:pt x="100976" y="546911"/>
                  </a:cubicBezTo>
                  <a:cubicBezTo>
                    <a:pt x="60358" y="482525"/>
                    <a:pt x="-47549" y="311281"/>
                    <a:pt x="20232" y="153434"/>
                  </a:cubicBezTo>
                  <a:cubicBezTo>
                    <a:pt x="33751" y="121889"/>
                    <a:pt x="86223" y="17624"/>
                    <a:pt x="193636" y="1450"/>
                  </a:cubicBezTo>
                  <a:cubicBezTo>
                    <a:pt x="277962" y="-11390"/>
                    <a:pt x="365559" y="33242"/>
                    <a:pt x="422043" y="114666"/>
                  </a:cubicBezTo>
                  <a:cubicBezTo>
                    <a:pt x="478405" y="33242"/>
                    <a:pt x="566063" y="-11390"/>
                    <a:pt x="650450" y="1450"/>
                  </a:cubicBezTo>
                  <a:cubicBezTo>
                    <a:pt x="757802" y="17809"/>
                    <a:pt x="810336" y="121889"/>
                    <a:pt x="823855" y="153434"/>
                  </a:cubicBezTo>
                  <a:cubicBezTo>
                    <a:pt x="891759" y="311281"/>
                    <a:pt x="783729" y="482525"/>
                    <a:pt x="743109" y="546973"/>
                  </a:cubicBezTo>
                  <a:cubicBezTo>
                    <a:pt x="653289" y="689573"/>
                    <a:pt x="525567" y="767972"/>
                    <a:pt x="434451" y="808592"/>
                  </a:cubicBezTo>
                  <a:lnTo>
                    <a:pt x="432538" y="809456"/>
                  </a:lnTo>
                  <a:cubicBezTo>
                    <a:pt x="429205" y="810956"/>
                    <a:pt x="425562" y="811691"/>
                    <a:pt x="421919" y="811616"/>
                  </a:cubicBezTo>
                  <a:close/>
                  <a:moveTo>
                    <a:pt x="221909" y="48736"/>
                  </a:moveTo>
                  <a:cubicBezTo>
                    <a:pt x="214934" y="48724"/>
                    <a:pt x="208020" y="49237"/>
                    <a:pt x="201105" y="50280"/>
                  </a:cubicBezTo>
                  <a:cubicBezTo>
                    <a:pt x="118818" y="62626"/>
                    <a:pt x="76593" y="147322"/>
                    <a:pt x="65295" y="172879"/>
                  </a:cubicBezTo>
                  <a:cubicBezTo>
                    <a:pt x="7763" y="306898"/>
                    <a:pt x="102334" y="456845"/>
                    <a:pt x="142460" y="520613"/>
                  </a:cubicBezTo>
                  <a:cubicBezTo>
                    <a:pt x="223082" y="648768"/>
                    <a:pt x="337162" y="721118"/>
                    <a:pt x="421550" y="759885"/>
                  </a:cubicBezTo>
                  <a:cubicBezTo>
                    <a:pt x="506060" y="720994"/>
                    <a:pt x="620140" y="648768"/>
                    <a:pt x="700762" y="520613"/>
                  </a:cubicBezTo>
                  <a:lnTo>
                    <a:pt x="700762" y="520613"/>
                  </a:lnTo>
                  <a:cubicBezTo>
                    <a:pt x="741073" y="456659"/>
                    <a:pt x="835459" y="306960"/>
                    <a:pt x="777927" y="172879"/>
                  </a:cubicBezTo>
                  <a:cubicBezTo>
                    <a:pt x="766938" y="147322"/>
                    <a:pt x="724651" y="62811"/>
                    <a:pt x="642426" y="50280"/>
                  </a:cubicBezTo>
                  <a:cubicBezTo>
                    <a:pt x="568348" y="38983"/>
                    <a:pt x="486614" y="89850"/>
                    <a:pt x="443587" y="173743"/>
                  </a:cubicBezTo>
                  <a:cubicBezTo>
                    <a:pt x="439328" y="181972"/>
                    <a:pt x="430872" y="187145"/>
                    <a:pt x="421612" y="187139"/>
                  </a:cubicBezTo>
                  <a:lnTo>
                    <a:pt x="421612" y="187139"/>
                  </a:lnTo>
                  <a:cubicBezTo>
                    <a:pt x="412352" y="187145"/>
                    <a:pt x="403894" y="181972"/>
                    <a:pt x="399635" y="173743"/>
                  </a:cubicBezTo>
                  <a:cubicBezTo>
                    <a:pt x="360806" y="97628"/>
                    <a:pt x="289938" y="48736"/>
                    <a:pt x="221909" y="48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22" name="Google Shape;722;p9"/>
            <p:cNvGrpSpPr/>
            <p:nvPr/>
          </p:nvGrpSpPr>
          <p:grpSpPr>
            <a:xfrm>
              <a:off x="6059297" y="5695915"/>
              <a:ext cx="380354" cy="386452"/>
              <a:chOff x="10064117" y="7392669"/>
              <a:chExt cx="632132" cy="642160"/>
            </a:xfrm>
          </p:grpSpPr>
          <p:sp>
            <p:nvSpPr>
              <p:cNvPr id="723" name="Google Shape;723;p9"/>
              <p:cNvSpPr/>
              <p:nvPr/>
            </p:nvSpPr>
            <p:spPr>
              <a:xfrm>
                <a:off x="10064117" y="7759301"/>
                <a:ext cx="632132" cy="275528"/>
              </a:xfrm>
              <a:custGeom>
                <a:rect b="b" l="l" r="r" t="t"/>
                <a:pathLst>
                  <a:path extrusionOk="0" h="368599" w="845661">
                    <a:moveTo>
                      <a:pt x="725835" y="367868"/>
                    </a:moveTo>
                    <a:lnTo>
                      <a:pt x="116604" y="367868"/>
                    </a:lnTo>
                    <a:cubicBezTo>
                      <a:pt x="51355" y="367801"/>
                      <a:pt x="-1550" y="314915"/>
                      <a:pt x="-1611" y="249653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47774" y="249653"/>
                    </a:lnTo>
                    <a:cubicBezTo>
                      <a:pt x="47836" y="287636"/>
                      <a:pt x="78640" y="318415"/>
                      <a:pt x="116604" y="318483"/>
                    </a:cubicBezTo>
                    <a:lnTo>
                      <a:pt x="725835" y="318483"/>
                    </a:lnTo>
                    <a:cubicBezTo>
                      <a:pt x="763861" y="318446"/>
                      <a:pt x="794603" y="287655"/>
                      <a:pt x="794665" y="249653"/>
                    </a:cubicBezTo>
                    <a:lnTo>
                      <a:pt x="794665" y="23962"/>
                    </a:lnTo>
                    <a:cubicBezTo>
                      <a:pt x="794665" y="10325"/>
                      <a:pt x="805715" y="-731"/>
                      <a:pt x="819358" y="-731"/>
                    </a:cubicBezTo>
                    <a:cubicBezTo>
                      <a:pt x="833000" y="-731"/>
                      <a:pt x="844050" y="10325"/>
                      <a:pt x="844050" y="23962"/>
                    </a:cubicBezTo>
                    <a:lnTo>
                      <a:pt x="844050" y="249653"/>
                    </a:lnTo>
                    <a:cubicBezTo>
                      <a:pt x="843989" y="314915"/>
                      <a:pt x="791084" y="367801"/>
                      <a:pt x="725835" y="36786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4" name="Google Shape;724;p9"/>
              <p:cNvSpPr/>
              <p:nvPr/>
            </p:nvSpPr>
            <p:spPr>
              <a:xfrm>
                <a:off x="10202922" y="7392673"/>
                <a:ext cx="362736" cy="207645"/>
              </a:xfrm>
              <a:custGeom>
                <a:rect b="b" l="l" r="r" t="t"/>
                <a:pathLst>
                  <a:path extrusionOk="0" h="277786" w="485266">
                    <a:moveTo>
                      <a:pt x="458687" y="276870"/>
                    </a:moveTo>
                    <a:cubicBezTo>
                      <a:pt x="451959" y="276877"/>
                      <a:pt x="445539" y="274161"/>
                      <a:pt x="440909" y="269339"/>
                    </a:cubicBezTo>
                    <a:lnTo>
                      <a:pt x="238429" y="59452"/>
                    </a:lnTo>
                    <a:lnTo>
                      <a:pt x="40887" y="264524"/>
                    </a:lnTo>
                    <a:cubicBezTo>
                      <a:pt x="31380" y="274346"/>
                      <a:pt x="15762" y="274617"/>
                      <a:pt x="5948" y="265142"/>
                    </a:cubicBezTo>
                    <a:cubicBezTo>
                      <a:pt x="-3868" y="255666"/>
                      <a:pt x="-4177" y="240023"/>
                      <a:pt x="5330" y="230201"/>
                    </a:cubicBezTo>
                    <a:lnTo>
                      <a:pt x="220958" y="6794"/>
                    </a:lnTo>
                    <a:cubicBezTo>
                      <a:pt x="230465" y="-3009"/>
                      <a:pt x="246083" y="-3268"/>
                      <a:pt x="255899" y="6214"/>
                    </a:cubicBezTo>
                    <a:cubicBezTo>
                      <a:pt x="256085" y="6406"/>
                      <a:pt x="256270" y="6597"/>
                      <a:pt x="256454" y="6794"/>
                    </a:cubicBezTo>
                    <a:lnTo>
                      <a:pt x="476713" y="235202"/>
                    </a:lnTo>
                    <a:cubicBezTo>
                      <a:pt x="486220" y="245005"/>
                      <a:pt x="485911" y="260641"/>
                      <a:pt x="476095" y="270117"/>
                    </a:cubicBezTo>
                    <a:cubicBezTo>
                      <a:pt x="471527" y="274562"/>
                      <a:pt x="465416" y="277043"/>
                      <a:pt x="458996" y="27705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5" name="Google Shape;725;p9"/>
              <p:cNvSpPr/>
              <p:nvPr/>
            </p:nvSpPr>
            <p:spPr>
              <a:xfrm>
                <a:off x="10363922" y="7392669"/>
                <a:ext cx="38623" cy="426604"/>
              </a:xfrm>
              <a:custGeom>
                <a:rect b="b" l="l" r="r" t="t"/>
                <a:pathLst>
                  <a:path extrusionOk="0" h="570708" w="51670">
                    <a:moveTo>
                      <a:pt x="25366" y="569978"/>
                    </a:moveTo>
                    <a:cubicBezTo>
                      <a:pt x="11722" y="569978"/>
                      <a:pt x="673" y="558922"/>
                      <a:pt x="673" y="545285"/>
                    </a:cubicBezTo>
                    <a:lnTo>
                      <a:pt x="-1611" y="23962"/>
                    </a:lnTo>
                    <a:cubicBezTo>
                      <a:pt x="-1611" y="10325"/>
                      <a:pt x="9439" y="-731"/>
                      <a:pt x="23081" y="-731"/>
                    </a:cubicBezTo>
                    <a:lnTo>
                      <a:pt x="23081" y="-731"/>
                    </a:lnTo>
                    <a:cubicBezTo>
                      <a:pt x="36724" y="-731"/>
                      <a:pt x="47774" y="10325"/>
                      <a:pt x="47774" y="23962"/>
                    </a:cubicBezTo>
                    <a:lnTo>
                      <a:pt x="50059" y="545285"/>
                    </a:lnTo>
                    <a:cubicBezTo>
                      <a:pt x="50059" y="558922"/>
                      <a:pt x="39009" y="569978"/>
                      <a:pt x="25366" y="56997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6" name="Google Shape;726;p9"/>
            <p:cNvGrpSpPr/>
            <p:nvPr/>
          </p:nvGrpSpPr>
          <p:grpSpPr>
            <a:xfrm>
              <a:off x="2118237" y="5776170"/>
              <a:ext cx="510436" cy="225935"/>
              <a:chOff x="2808633" y="7557940"/>
              <a:chExt cx="848324" cy="375431"/>
            </a:xfrm>
          </p:grpSpPr>
          <p:sp>
            <p:nvSpPr>
              <p:cNvPr id="727" name="Google Shape;727;p9"/>
              <p:cNvSpPr/>
              <p:nvPr/>
            </p:nvSpPr>
            <p:spPr>
              <a:xfrm>
                <a:off x="2808633" y="7563986"/>
                <a:ext cx="245211" cy="369385"/>
              </a:xfrm>
              <a:custGeom>
                <a:rect b="b" l="l" r="r" t="t"/>
                <a:pathLst>
                  <a:path extrusionOk="0" h="494161" w="328041">
                    <a:moveTo>
                      <a:pt x="307910" y="92792"/>
                    </a:moveTo>
                    <a:lnTo>
                      <a:pt x="128148" y="92792"/>
                    </a:lnTo>
                    <a:lnTo>
                      <a:pt x="118209" y="167549"/>
                    </a:lnTo>
                    <a:cubicBezTo>
                      <a:pt x="128148" y="166277"/>
                      <a:pt x="138148" y="165784"/>
                      <a:pt x="148149" y="166068"/>
                    </a:cubicBezTo>
                    <a:cubicBezTo>
                      <a:pt x="192349" y="166068"/>
                      <a:pt x="237290" y="176500"/>
                      <a:pt x="270131" y="201193"/>
                    </a:cubicBezTo>
                    <a:cubicBezTo>
                      <a:pt x="305071" y="225886"/>
                      <a:pt x="326430" y="266197"/>
                      <a:pt x="326430" y="323052"/>
                    </a:cubicBezTo>
                    <a:cubicBezTo>
                      <a:pt x="326430" y="413488"/>
                      <a:pt x="252352" y="493431"/>
                      <a:pt x="127469" y="493431"/>
                    </a:cubicBezTo>
                    <a:cubicBezTo>
                      <a:pt x="71108" y="493431"/>
                      <a:pt x="24007" y="479973"/>
                      <a:pt x="-1611" y="465775"/>
                    </a:cubicBezTo>
                    <a:lnTo>
                      <a:pt x="17649" y="380585"/>
                    </a:lnTo>
                    <a:cubicBezTo>
                      <a:pt x="50552" y="395876"/>
                      <a:pt x="86294" y="404019"/>
                      <a:pt x="122593" y="404475"/>
                    </a:cubicBezTo>
                    <a:cubicBezTo>
                      <a:pt x="167533" y="404475"/>
                      <a:pt x="215190" y="382067"/>
                      <a:pt x="215190" y="330397"/>
                    </a:cubicBezTo>
                    <a:cubicBezTo>
                      <a:pt x="215190" y="280271"/>
                      <a:pt x="177410" y="249653"/>
                      <a:pt x="84689" y="249653"/>
                    </a:cubicBezTo>
                    <a:cubicBezTo>
                      <a:pt x="63700" y="249412"/>
                      <a:pt x="42650" y="250918"/>
                      <a:pt x="21908" y="254159"/>
                    </a:cubicBezTo>
                    <a:lnTo>
                      <a:pt x="52774" y="-731"/>
                    </a:lnTo>
                    <a:lnTo>
                      <a:pt x="308096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8" name="Google Shape;728;p9"/>
              <p:cNvSpPr/>
              <p:nvPr/>
            </p:nvSpPr>
            <p:spPr>
              <a:xfrm>
                <a:off x="3108252" y="7564078"/>
                <a:ext cx="244749" cy="363295"/>
              </a:xfrm>
              <a:custGeom>
                <a:rect b="b" l="l" r="r" t="t"/>
                <a:pathLst>
                  <a:path extrusionOk="0" h="486013" w="327424">
                    <a:moveTo>
                      <a:pt x="325814" y="-731"/>
                    </a:moveTo>
                    <a:lnTo>
                      <a:pt x="325814" y="71186"/>
                    </a:lnTo>
                    <a:lnTo>
                      <a:pt x="134445" y="485283"/>
                    </a:lnTo>
                    <a:lnTo>
                      <a:pt x="19563" y="485283"/>
                    </a:lnTo>
                    <a:lnTo>
                      <a:pt x="210931" y="94398"/>
                    </a:lnTo>
                    <a:lnTo>
                      <a:pt x="210931" y="92854"/>
                    </a:lnTo>
                    <a:lnTo>
                      <a:pt x="-1611" y="92854"/>
                    </a:lnTo>
                    <a:lnTo>
                      <a:pt x="-1611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9" name="Google Shape;729;p9"/>
              <p:cNvSpPr/>
              <p:nvPr/>
            </p:nvSpPr>
            <p:spPr>
              <a:xfrm>
                <a:off x="3395180" y="7557940"/>
                <a:ext cx="261777" cy="375430"/>
              </a:xfrm>
              <a:custGeom>
                <a:rect b="b" l="l" r="r" t="t"/>
                <a:pathLst>
                  <a:path extrusionOk="0" h="502248" w="350203">
                    <a:moveTo>
                      <a:pt x="-1611" y="366263"/>
                    </a:moveTo>
                    <a:cubicBezTo>
                      <a:pt x="-1611" y="307927"/>
                      <a:pt x="30489" y="267493"/>
                      <a:pt x="81109" y="244405"/>
                    </a:cubicBezTo>
                    <a:lnTo>
                      <a:pt x="81109" y="242183"/>
                    </a:lnTo>
                    <a:cubicBezTo>
                      <a:pt x="36168" y="218231"/>
                      <a:pt x="14069" y="178661"/>
                      <a:pt x="14069" y="136004"/>
                    </a:cubicBezTo>
                    <a:cubicBezTo>
                      <a:pt x="14069" y="53840"/>
                      <a:pt x="84689" y="-731"/>
                      <a:pt x="177410" y="-731"/>
                    </a:cubicBezTo>
                    <a:cubicBezTo>
                      <a:pt x="285812" y="-731"/>
                      <a:pt x="330752" y="65013"/>
                      <a:pt x="330752" y="124090"/>
                    </a:cubicBezTo>
                    <a:cubicBezTo>
                      <a:pt x="330752" y="165944"/>
                      <a:pt x="309330" y="207058"/>
                      <a:pt x="263711" y="230948"/>
                    </a:cubicBezTo>
                    <a:lnTo>
                      <a:pt x="263711" y="233170"/>
                    </a:lnTo>
                    <a:cubicBezTo>
                      <a:pt x="308652" y="251134"/>
                      <a:pt x="348592" y="291506"/>
                      <a:pt x="348592" y="354288"/>
                    </a:cubicBezTo>
                    <a:cubicBezTo>
                      <a:pt x="348592" y="442502"/>
                      <a:pt x="277972" y="501518"/>
                      <a:pt x="170249" y="501518"/>
                    </a:cubicBezTo>
                    <a:cubicBezTo>
                      <a:pt x="52589" y="501518"/>
                      <a:pt x="-1611" y="432008"/>
                      <a:pt x="-1611" y="366263"/>
                    </a:cubicBezTo>
                    <a:close/>
                    <a:moveTo>
                      <a:pt x="238031" y="362498"/>
                    </a:moveTo>
                    <a:cubicBezTo>
                      <a:pt x="238031" y="319903"/>
                      <a:pt x="208091" y="294593"/>
                      <a:pt x="165249" y="282247"/>
                    </a:cubicBezTo>
                    <a:cubicBezTo>
                      <a:pt x="129630" y="292679"/>
                      <a:pt x="108888" y="319594"/>
                      <a:pt x="108888" y="354720"/>
                    </a:cubicBezTo>
                    <a:cubicBezTo>
                      <a:pt x="107345" y="390654"/>
                      <a:pt x="135247" y="421032"/>
                      <a:pt x="171175" y="422569"/>
                    </a:cubicBezTo>
                    <a:cubicBezTo>
                      <a:pt x="172286" y="422612"/>
                      <a:pt x="173398" y="422637"/>
                      <a:pt x="174509" y="422624"/>
                    </a:cubicBezTo>
                    <a:cubicBezTo>
                      <a:pt x="213030" y="423057"/>
                      <a:pt x="238031" y="396882"/>
                      <a:pt x="238031" y="362498"/>
                    </a:cubicBezTo>
                    <a:close/>
                    <a:moveTo>
                      <a:pt x="116049" y="132301"/>
                    </a:moveTo>
                    <a:cubicBezTo>
                      <a:pt x="116049" y="165204"/>
                      <a:pt x="144569" y="186130"/>
                      <a:pt x="181670" y="198045"/>
                    </a:cubicBezTo>
                    <a:cubicBezTo>
                      <a:pt x="209202" y="189822"/>
                      <a:pt x="228277" y="164734"/>
                      <a:pt x="228771" y="136004"/>
                    </a:cubicBezTo>
                    <a:cubicBezTo>
                      <a:pt x="228771" y="106126"/>
                      <a:pt x="212351" y="76248"/>
                      <a:pt x="172410" y="76248"/>
                    </a:cubicBezTo>
                    <a:cubicBezTo>
                      <a:pt x="135309" y="76248"/>
                      <a:pt x="116049" y="101620"/>
                      <a:pt x="116049" y="1323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0" name="Google Shape;730;p9"/>
            <p:cNvGrpSpPr/>
            <p:nvPr/>
          </p:nvGrpSpPr>
          <p:grpSpPr>
            <a:xfrm>
              <a:off x="3842299" y="5775823"/>
              <a:ext cx="349063" cy="226629"/>
              <a:chOff x="5815767" y="7550509"/>
              <a:chExt cx="580129" cy="376585"/>
            </a:xfrm>
          </p:grpSpPr>
          <p:sp>
            <p:nvSpPr>
              <p:cNvPr id="731" name="Google Shape;731;p9"/>
              <p:cNvSpPr/>
              <p:nvPr/>
            </p:nvSpPr>
            <p:spPr>
              <a:xfrm>
                <a:off x="5815767" y="7563893"/>
                <a:ext cx="158921" cy="363156"/>
              </a:xfrm>
              <a:custGeom>
                <a:rect b="b" l="l" r="r" t="t"/>
                <a:pathLst>
                  <a:path extrusionOk="0" h="485828" w="212603">
                    <a:moveTo>
                      <a:pt x="106110" y="100447"/>
                    </a:moveTo>
                    <a:lnTo>
                      <a:pt x="104690" y="100447"/>
                    </a:lnTo>
                    <a:lnTo>
                      <a:pt x="16228" y="144524"/>
                    </a:lnTo>
                    <a:lnTo>
                      <a:pt x="-1611" y="59087"/>
                    </a:lnTo>
                    <a:lnTo>
                      <a:pt x="121110" y="-731"/>
                    </a:lnTo>
                    <a:lnTo>
                      <a:pt x="210992" y="-731"/>
                    </a:lnTo>
                    <a:lnTo>
                      <a:pt x="210992" y="485097"/>
                    </a:lnTo>
                    <a:lnTo>
                      <a:pt x="106048" y="48509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2" name="Google Shape;732;p9"/>
              <p:cNvSpPr/>
              <p:nvPr/>
            </p:nvSpPr>
            <p:spPr>
              <a:xfrm>
                <a:off x="6101587" y="7550509"/>
                <a:ext cx="294309" cy="376585"/>
              </a:xfrm>
              <a:custGeom>
                <a:rect b="b" l="l" r="r" t="t"/>
                <a:pathLst>
                  <a:path extrusionOk="0" h="503792" w="393724">
                    <a:moveTo>
                      <a:pt x="-1611" y="-546"/>
                    </a:moveTo>
                    <a:lnTo>
                      <a:pt x="106110" y="-546"/>
                    </a:lnTo>
                    <a:lnTo>
                      <a:pt x="106110" y="222244"/>
                    </a:lnTo>
                    <a:lnTo>
                      <a:pt x="108271" y="222244"/>
                    </a:lnTo>
                    <a:cubicBezTo>
                      <a:pt x="118951" y="202798"/>
                      <a:pt x="130372" y="184834"/>
                      <a:pt x="141051" y="166686"/>
                    </a:cubicBezTo>
                    <a:lnTo>
                      <a:pt x="250192" y="-731"/>
                    </a:lnTo>
                    <a:lnTo>
                      <a:pt x="383533" y="-731"/>
                    </a:lnTo>
                    <a:lnTo>
                      <a:pt x="224512" y="213786"/>
                    </a:lnTo>
                    <a:lnTo>
                      <a:pt x="392113" y="503061"/>
                    </a:lnTo>
                    <a:lnTo>
                      <a:pt x="265131" y="503061"/>
                    </a:lnTo>
                    <a:lnTo>
                      <a:pt x="147471" y="285580"/>
                    </a:lnTo>
                    <a:lnTo>
                      <a:pt x="106110" y="338608"/>
                    </a:lnTo>
                    <a:lnTo>
                      <a:pt x="106110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3" name="Google Shape;733;p9"/>
            <p:cNvGrpSpPr/>
            <p:nvPr/>
          </p:nvGrpSpPr>
          <p:grpSpPr>
            <a:xfrm>
              <a:off x="5321810" y="5773920"/>
              <a:ext cx="362837" cy="230434"/>
              <a:chOff x="8525636" y="7550463"/>
              <a:chExt cx="603020" cy="382908"/>
            </a:xfrm>
          </p:grpSpPr>
          <p:sp>
            <p:nvSpPr>
              <p:cNvPr id="734" name="Google Shape;734;p9"/>
              <p:cNvSpPr/>
              <p:nvPr/>
            </p:nvSpPr>
            <p:spPr>
              <a:xfrm>
                <a:off x="8525636" y="7563986"/>
                <a:ext cx="245258" cy="369385"/>
              </a:xfrm>
              <a:custGeom>
                <a:rect b="b" l="l" r="r" t="t"/>
                <a:pathLst>
                  <a:path extrusionOk="0" h="494161" w="328104">
                    <a:moveTo>
                      <a:pt x="307912" y="92792"/>
                    </a:moveTo>
                    <a:lnTo>
                      <a:pt x="128210" y="92792"/>
                    </a:lnTo>
                    <a:lnTo>
                      <a:pt x="118211" y="167549"/>
                    </a:lnTo>
                    <a:cubicBezTo>
                      <a:pt x="128149" y="166284"/>
                      <a:pt x="138150" y="165784"/>
                      <a:pt x="148150" y="166068"/>
                    </a:cubicBezTo>
                    <a:cubicBezTo>
                      <a:pt x="192412" y="166068"/>
                      <a:pt x="237353" y="176500"/>
                      <a:pt x="270131" y="201193"/>
                    </a:cubicBezTo>
                    <a:cubicBezTo>
                      <a:pt x="305073" y="225886"/>
                      <a:pt x="326493" y="266258"/>
                      <a:pt x="326493" y="323052"/>
                    </a:cubicBezTo>
                    <a:cubicBezTo>
                      <a:pt x="326493" y="413488"/>
                      <a:pt x="252415" y="493431"/>
                      <a:pt x="127470" y="493431"/>
                    </a:cubicBezTo>
                    <a:cubicBezTo>
                      <a:pt x="71109" y="493431"/>
                      <a:pt x="24070" y="479973"/>
                      <a:pt x="-1611" y="465775"/>
                    </a:cubicBezTo>
                    <a:lnTo>
                      <a:pt x="17650" y="380585"/>
                    </a:lnTo>
                    <a:cubicBezTo>
                      <a:pt x="50553" y="395870"/>
                      <a:pt x="86294" y="404013"/>
                      <a:pt x="122593" y="404475"/>
                    </a:cubicBezTo>
                    <a:cubicBezTo>
                      <a:pt x="167534" y="404475"/>
                      <a:pt x="215191" y="382067"/>
                      <a:pt x="215191" y="330397"/>
                    </a:cubicBezTo>
                    <a:cubicBezTo>
                      <a:pt x="215191" y="280333"/>
                      <a:pt x="177410" y="249653"/>
                      <a:pt x="84689" y="249653"/>
                    </a:cubicBezTo>
                    <a:cubicBezTo>
                      <a:pt x="63701" y="249412"/>
                      <a:pt x="42651" y="250918"/>
                      <a:pt x="21909" y="254159"/>
                    </a:cubicBezTo>
                    <a:lnTo>
                      <a:pt x="52775" y="-731"/>
                    </a:lnTo>
                    <a:lnTo>
                      <a:pt x="308097" y="-73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9"/>
              <p:cNvSpPr/>
              <p:nvPr/>
            </p:nvSpPr>
            <p:spPr>
              <a:xfrm>
                <a:off x="8834394" y="7550463"/>
                <a:ext cx="294262" cy="376584"/>
              </a:xfrm>
              <a:custGeom>
                <a:rect b="b" l="l" r="r" t="t"/>
                <a:pathLst>
                  <a:path extrusionOk="0" h="503791" w="393662">
                    <a:moveTo>
                      <a:pt x="-1611" y="-484"/>
                    </a:moveTo>
                    <a:lnTo>
                      <a:pt x="106048" y="-484"/>
                    </a:lnTo>
                    <a:lnTo>
                      <a:pt x="106048" y="222305"/>
                    </a:lnTo>
                    <a:lnTo>
                      <a:pt x="108209" y="222305"/>
                    </a:lnTo>
                    <a:cubicBezTo>
                      <a:pt x="118889" y="202860"/>
                      <a:pt x="130308" y="184896"/>
                      <a:pt x="140988" y="166747"/>
                    </a:cubicBezTo>
                    <a:lnTo>
                      <a:pt x="250130" y="-731"/>
                    </a:lnTo>
                    <a:lnTo>
                      <a:pt x="383532" y="-731"/>
                    </a:lnTo>
                    <a:lnTo>
                      <a:pt x="224449" y="213786"/>
                    </a:lnTo>
                    <a:lnTo>
                      <a:pt x="392051" y="503061"/>
                    </a:lnTo>
                    <a:lnTo>
                      <a:pt x="265131" y="503061"/>
                    </a:lnTo>
                    <a:lnTo>
                      <a:pt x="147408" y="285580"/>
                    </a:lnTo>
                    <a:lnTo>
                      <a:pt x="106048" y="338608"/>
                    </a:lnTo>
                    <a:lnTo>
                      <a:pt x="106048" y="503061"/>
                    </a:lnTo>
                    <a:lnTo>
                      <a:pt x="-1611" y="50306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36" name="Google Shape;736;p9"/>
            <p:cNvSpPr/>
            <p:nvPr/>
          </p:nvSpPr>
          <p:spPr>
            <a:xfrm>
              <a:off x="4565669" y="5711861"/>
              <a:ext cx="373696" cy="354901"/>
            </a:xfrm>
            <a:custGeom>
              <a:rect b="b" l="l" r="r" t="t"/>
              <a:pathLst>
                <a:path extrusionOk="0" h="531687" w="559844">
                  <a:moveTo>
                    <a:pt x="130612" y="15"/>
                  </a:moveTo>
                  <a:cubicBezTo>
                    <a:pt x="181472" y="15"/>
                    <a:pt x="234455" y="36567"/>
                    <a:pt x="263485" y="93473"/>
                  </a:cubicBezTo>
                  <a:cubicBezTo>
                    <a:pt x="266669" y="99625"/>
                    <a:pt x="272992" y="103493"/>
                    <a:pt x="279915" y="103488"/>
                  </a:cubicBezTo>
                  <a:cubicBezTo>
                    <a:pt x="286838" y="103493"/>
                    <a:pt x="293160" y="99625"/>
                    <a:pt x="296344" y="93473"/>
                  </a:cubicBezTo>
                  <a:cubicBezTo>
                    <a:pt x="328512" y="30752"/>
                    <a:pt x="389619" y="-7277"/>
                    <a:pt x="445001" y="1169"/>
                  </a:cubicBezTo>
                  <a:cubicBezTo>
                    <a:pt x="506475" y="10537"/>
                    <a:pt x="538090" y="73720"/>
                    <a:pt x="546305" y="92827"/>
                  </a:cubicBezTo>
                  <a:cubicBezTo>
                    <a:pt x="589318" y="193069"/>
                    <a:pt x="518752" y="304988"/>
                    <a:pt x="488615" y="352801"/>
                  </a:cubicBezTo>
                  <a:cubicBezTo>
                    <a:pt x="428340" y="448613"/>
                    <a:pt x="343051" y="502611"/>
                    <a:pt x="279869" y="531687"/>
                  </a:cubicBezTo>
                  <a:cubicBezTo>
                    <a:pt x="216778" y="502704"/>
                    <a:pt x="131489" y="448613"/>
                    <a:pt x="71214" y="352801"/>
                  </a:cubicBezTo>
                  <a:cubicBezTo>
                    <a:pt x="41215" y="305127"/>
                    <a:pt x="-29489" y="193023"/>
                    <a:pt x="13523" y="92827"/>
                  </a:cubicBezTo>
                  <a:cubicBezTo>
                    <a:pt x="21970" y="73720"/>
                    <a:pt x="53539" y="10399"/>
                    <a:pt x="115058" y="1169"/>
                  </a:cubicBezTo>
                  <a:cubicBezTo>
                    <a:pt x="120228" y="389"/>
                    <a:pt x="125397" y="6"/>
                    <a:pt x="13061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7" name="Google Shape;737;p9"/>
          <p:cNvGrpSpPr/>
          <p:nvPr/>
        </p:nvGrpSpPr>
        <p:grpSpPr>
          <a:xfrm>
            <a:off x="2416203" y="1031346"/>
            <a:ext cx="151192" cy="151192"/>
            <a:chOff x="2205238" y="-492150"/>
            <a:chExt cx="196200" cy="196200"/>
          </a:xfrm>
        </p:grpSpPr>
        <p:sp>
          <p:nvSpPr>
            <p:cNvPr id="738" name="Google Shape;738;p9"/>
            <p:cNvSpPr/>
            <p:nvPr/>
          </p:nvSpPr>
          <p:spPr>
            <a:xfrm rot="2702936">
              <a:off x="2179152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9"/>
            <p:cNvSpPr/>
            <p:nvPr/>
          </p:nvSpPr>
          <p:spPr>
            <a:xfrm rot="8102936">
              <a:off x="2179135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9 Big Title">
  <p:cSld name="CUSTOM_7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0"/>
          <p:cNvSpPr/>
          <p:nvPr/>
        </p:nvSpPr>
        <p:spPr>
          <a:xfrm flipH="1">
            <a:off x="5" y="2762353"/>
            <a:ext cx="2366612" cy="2381146"/>
          </a:xfrm>
          <a:custGeom>
            <a:rect b="b" l="l" r="r" t="t"/>
            <a:pathLst>
              <a:path extrusionOk="0" h="3174861" w="3155483">
                <a:moveTo>
                  <a:pt x="3155480" y="12858"/>
                </a:moveTo>
                <a:lnTo>
                  <a:pt x="3155480" y="3174861"/>
                </a:lnTo>
                <a:lnTo>
                  <a:pt x="14909" y="3174861"/>
                </a:lnTo>
                <a:cubicBezTo>
                  <a:pt x="4997" y="3076947"/>
                  <a:pt x="-3" y="2978595"/>
                  <a:pt x="-3" y="2880181"/>
                </a:cubicBezTo>
                <a:cubicBezTo>
                  <a:pt x="-3" y="1289447"/>
                  <a:pt x="1289444" y="0"/>
                  <a:pt x="2880179" y="0"/>
                </a:cubicBezTo>
                <a:cubicBezTo>
                  <a:pt x="2973046" y="-63"/>
                  <a:pt x="3064844" y="4223"/>
                  <a:pt x="3155480" y="1285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2" name="Google Shape;742;p10"/>
          <p:cNvSpPr/>
          <p:nvPr/>
        </p:nvSpPr>
        <p:spPr>
          <a:xfrm flipH="1">
            <a:off x="7069971" y="0"/>
            <a:ext cx="2056062" cy="3017252"/>
          </a:xfrm>
          <a:custGeom>
            <a:rect b="b" l="l" r="r" t="t"/>
            <a:pathLst>
              <a:path extrusionOk="0" h="4023002" w="2741416">
                <a:moveTo>
                  <a:pt x="2741411" y="1146035"/>
                </a:moveTo>
                <a:cubicBezTo>
                  <a:pt x="2741411" y="2690246"/>
                  <a:pt x="1526259" y="3950671"/>
                  <a:pt x="-3" y="4023002"/>
                </a:cubicBezTo>
                <a:lnTo>
                  <a:pt x="-3" y="-1"/>
                </a:lnTo>
                <a:lnTo>
                  <a:pt x="2504328" y="-1"/>
                </a:lnTo>
                <a:cubicBezTo>
                  <a:pt x="2661231" y="361674"/>
                  <a:pt x="2741929" y="751795"/>
                  <a:pt x="2741411" y="11460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3" name="Google Shape;743;p10"/>
          <p:cNvSpPr/>
          <p:nvPr/>
        </p:nvSpPr>
        <p:spPr>
          <a:xfrm flipH="1">
            <a:off x="1135236" y="850665"/>
            <a:ext cx="6797700" cy="3669000"/>
          </a:xfrm>
          <a:prstGeom prst="roundRect">
            <a:avLst>
              <a:gd fmla="val 3855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4" name="Google Shape;744;p10"/>
          <p:cNvSpPr/>
          <p:nvPr/>
        </p:nvSpPr>
        <p:spPr>
          <a:xfrm flipH="1">
            <a:off x="1235964" y="737727"/>
            <a:ext cx="6797700" cy="3669000"/>
          </a:xfrm>
          <a:prstGeom prst="roundRect">
            <a:avLst>
              <a:gd fmla="val 385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5" name="Google Shape;745;p10"/>
          <p:cNvSpPr/>
          <p:nvPr/>
        </p:nvSpPr>
        <p:spPr>
          <a:xfrm flipH="1">
            <a:off x="7893649" y="152311"/>
            <a:ext cx="1061696" cy="135769"/>
          </a:xfrm>
          <a:custGeom>
            <a:rect b="b" l="l" r="r" t="t"/>
            <a:pathLst>
              <a:path extrusionOk="0" h="93634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216" y="22948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180" y="22948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055" y="22948"/>
                </a:lnTo>
                <a:lnTo>
                  <a:pt x="431242" y="90992"/>
                </a:lnTo>
                <a:cubicBezTo>
                  <a:pt x="434715" y="94494"/>
                  <a:pt x="440368" y="94517"/>
                  <a:pt x="443868" y="91044"/>
                </a:cubicBezTo>
                <a:cubicBezTo>
                  <a:pt x="443886" y="91027"/>
                  <a:pt x="443904" y="91009"/>
                  <a:pt x="443922" y="90992"/>
                </a:cubicBezTo>
                <a:lnTo>
                  <a:pt x="509109" y="22948"/>
                </a:lnTo>
                <a:lnTo>
                  <a:pt x="574295" y="90992"/>
                </a:lnTo>
                <a:cubicBezTo>
                  <a:pt x="577778" y="94454"/>
                  <a:pt x="583403" y="94454"/>
                  <a:pt x="586886" y="90992"/>
                </a:cubicBezTo>
                <a:lnTo>
                  <a:pt x="652073" y="22948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81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81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6" name="Google Shape;746;p10"/>
          <p:cNvSpPr/>
          <p:nvPr/>
        </p:nvSpPr>
        <p:spPr>
          <a:xfrm flipH="1">
            <a:off x="7893649" y="348624"/>
            <a:ext cx="1061696" cy="135252"/>
          </a:xfrm>
          <a:custGeom>
            <a:rect b="b" l="l" r="r" t="t"/>
            <a:pathLst>
              <a:path extrusionOk="0" h="93277" w="732204">
                <a:moveTo>
                  <a:pt x="80216" y="-1"/>
                </a:moveTo>
                <a:cubicBezTo>
                  <a:pt x="77816" y="32"/>
                  <a:pt x="75531" y="1030"/>
                  <a:pt x="73876" y="2767"/>
                </a:cubicBezTo>
                <a:lnTo>
                  <a:pt x="2617" y="77419"/>
                </a:lnTo>
                <a:cubicBezTo>
                  <a:pt x="-877" y="81132"/>
                  <a:pt x="-877" y="86922"/>
                  <a:pt x="2617" y="90635"/>
                </a:cubicBezTo>
                <a:cubicBezTo>
                  <a:pt x="6099" y="94097"/>
                  <a:pt x="11725" y="94097"/>
                  <a:pt x="15208" y="90635"/>
                </a:cubicBezTo>
                <a:lnTo>
                  <a:pt x="80394" y="22591"/>
                </a:lnTo>
                <a:lnTo>
                  <a:pt x="145492" y="90635"/>
                </a:lnTo>
                <a:cubicBezTo>
                  <a:pt x="148974" y="94097"/>
                  <a:pt x="154600" y="94097"/>
                  <a:pt x="158083" y="90635"/>
                </a:cubicBezTo>
                <a:lnTo>
                  <a:pt x="223269" y="22591"/>
                </a:lnTo>
                <a:lnTo>
                  <a:pt x="288367" y="90635"/>
                </a:lnTo>
                <a:cubicBezTo>
                  <a:pt x="291840" y="94137"/>
                  <a:pt x="297493" y="94160"/>
                  <a:pt x="300993" y="90687"/>
                </a:cubicBezTo>
                <a:cubicBezTo>
                  <a:pt x="301011" y="90670"/>
                  <a:pt x="301029" y="90652"/>
                  <a:pt x="301047" y="90635"/>
                </a:cubicBezTo>
                <a:lnTo>
                  <a:pt x="366144" y="22591"/>
                </a:lnTo>
                <a:lnTo>
                  <a:pt x="431331" y="90635"/>
                </a:lnTo>
                <a:cubicBezTo>
                  <a:pt x="434805" y="94137"/>
                  <a:pt x="440457" y="94160"/>
                  <a:pt x="443958" y="90687"/>
                </a:cubicBezTo>
                <a:cubicBezTo>
                  <a:pt x="443975" y="90670"/>
                  <a:pt x="443993" y="90652"/>
                  <a:pt x="444011" y="90635"/>
                </a:cubicBezTo>
                <a:lnTo>
                  <a:pt x="509198" y="22591"/>
                </a:lnTo>
                <a:lnTo>
                  <a:pt x="574385" y="90635"/>
                </a:lnTo>
                <a:cubicBezTo>
                  <a:pt x="577867" y="94097"/>
                  <a:pt x="583493" y="94097"/>
                  <a:pt x="586975" y="90635"/>
                </a:cubicBezTo>
                <a:lnTo>
                  <a:pt x="652162" y="22591"/>
                </a:lnTo>
                <a:lnTo>
                  <a:pt x="716992" y="90635"/>
                </a:lnTo>
                <a:cubicBezTo>
                  <a:pt x="720474" y="94097"/>
                  <a:pt x="726100" y="94097"/>
                  <a:pt x="729583" y="90635"/>
                </a:cubicBezTo>
                <a:cubicBezTo>
                  <a:pt x="733074" y="86922"/>
                  <a:pt x="733074" y="81132"/>
                  <a:pt x="729583" y="77419"/>
                </a:cubicBezTo>
                <a:lnTo>
                  <a:pt x="658145" y="2767"/>
                </a:lnTo>
                <a:cubicBezTo>
                  <a:pt x="654662" y="-695"/>
                  <a:pt x="649037" y="-695"/>
                  <a:pt x="645554" y="2767"/>
                </a:cubicBezTo>
                <a:lnTo>
                  <a:pt x="580278" y="70901"/>
                </a:lnTo>
                <a:lnTo>
                  <a:pt x="515091" y="2767"/>
                </a:lnTo>
                <a:cubicBezTo>
                  <a:pt x="511609" y="-695"/>
                  <a:pt x="505983" y="-695"/>
                  <a:pt x="502500" y="2767"/>
                </a:cubicBezTo>
                <a:lnTo>
                  <a:pt x="437314" y="70901"/>
                </a:lnTo>
                <a:lnTo>
                  <a:pt x="372127" y="2767"/>
                </a:lnTo>
                <a:cubicBezTo>
                  <a:pt x="368644" y="-695"/>
                  <a:pt x="363019" y="-695"/>
                  <a:pt x="359536" y="2767"/>
                </a:cubicBezTo>
                <a:lnTo>
                  <a:pt x="294349" y="70811"/>
                </a:lnTo>
                <a:lnTo>
                  <a:pt x="229163" y="2767"/>
                </a:lnTo>
                <a:cubicBezTo>
                  <a:pt x="225680" y="-695"/>
                  <a:pt x="220054" y="-695"/>
                  <a:pt x="216572" y="2767"/>
                </a:cubicBezTo>
                <a:lnTo>
                  <a:pt x="151385" y="70811"/>
                </a:lnTo>
                <a:lnTo>
                  <a:pt x="86556" y="2767"/>
                </a:lnTo>
                <a:cubicBezTo>
                  <a:pt x="84900" y="1030"/>
                  <a:pt x="82615" y="32"/>
                  <a:pt x="80216" y="-1"/>
                </a:cubicBezTo>
                <a:close/>
              </a:path>
            </a:pathLst>
          </a:custGeom>
          <a:solidFill>
            <a:schemeClr val="accent3"/>
          </a:solidFill>
          <a:ln cap="rnd" cmpd="sng" w="1190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7" name="Google Shape;747;p10"/>
          <p:cNvSpPr/>
          <p:nvPr/>
        </p:nvSpPr>
        <p:spPr>
          <a:xfrm flipH="1">
            <a:off x="336639" y="4535388"/>
            <a:ext cx="549544" cy="69958"/>
          </a:xfrm>
          <a:custGeom>
            <a:rect b="b" l="l" r="r" t="t"/>
            <a:pathLst>
              <a:path extrusionOk="0" h="93278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19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1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1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19"/>
                </a:cubicBezTo>
                <a:lnTo>
                  <a:pt x="658673" y="2678"/>
                </a:lnTo>
                <a:cubicBezTo>
                  <a:pt x="655191" y="-787"/>
                  <a:pt x="649565" y="-787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7"/>
                  <a:pt x="506511" y="-787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7"/>
                  <a:pt x="363547" y="-787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7"/>
                  <a:pt x="220583" y="-787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9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8" name="Google Shape;748;p10"/>
          <p:cNvSpPr/>
          <p:nvPr/>
        </p:nvSpPr>
        <p:spPr>
          <a:xfrm flipH="1">
            <a:off x="336639" y="4694783"/>
            <a:ext cx="549544" cy="69959"/>
          </a:xfrm>
          <a:custGeom>
            <a:rect b="b" l="l" r="r" t="t"/>
            <a:pathLst>
              <a:path extrusionOk="0" h="93279" w="732725">
                <a:moveTo>
                  <a:pt x="80386" y="-1"/>
                </a:moveTo>
                <a:cubicBezTo>
                  <a:pt x="77976" y="8"/>
                  <a:pt x="75743" y="973"/>
                  <a:pt x="74046" y="2678"/>
                </a:cubicBezTo>
                <a:lnTo>
                  <a:pt x="2609" y="77420"/>
                </a:lnTo>
                <a:cubicBezTo>
                  <a:pt x="-874" y="81134"/>
                  <a:pt x="-874" y="86921"/>
                  <a:pt x="2609" y="90636"/>
                </a:cubicBezTo>
                <a:cubicBezTo>
                  <a:pt x="6091" y="94100"/>
                  <a:pt x="11717" y="94100"/>
                  <a:pt x="15200" y="90636"/>
                </a:cubicBezTo>
                <a:lnTo>
                  <a:pt x="80386" y="22502"/>
                </a:lnTo>
                <a:lnTo>
                  <a:pt x="145573" y="90636"/>
                </a:lnTo>
                <a:cubicBezTo>
                  <a:pt x="149056" y="94100"/>
                  <a:pt x="154682" y="94100"/>
                  <a:pt x="158164" y="90636"/>
                </a:cubicBezTo>
                <a:lnTo>
                  <a:pt x="223350" y="22502"/>
                </a:lnTo>
                <a:lnTo>
                  <a:pt x="288448" y="90636"/>
                </a:lnTo>
                <a:cubicBezTo>
                  <a:pt x="291931" y="94136"/>
                  <a:pt x="297557" y="94163"/>
                  <a:pt x="301039" y="90689"/>
                </a:cubicBezTo>
                <a:cubicBezTo>
                  <a:pt x="301129" y="90672"/>
                  <a:pt x="301129" y="90654"/>
                  <a:pt x="301129" y="90636"/>
                </a:cubicBezTo>
                <a:lnTo>
                  <a:pt x="366225" y="22502"/>
                </a:lnTo>
                <a:lnTo>
                  <a:pt x="431412" y="90636"/>
                </a:lnTo>
                <a:cubicBezTo>
                  <a:pt x="434895" y="94136"/>
                  <a:pt x="440521" y="94163"/>
                  <a:pt x="444004" y="90689"/>
                </a:cubicBezTo>
                <a:cubicBezTo>
                  <a:pt x="444093" y="90672"/>
                  <a:pt x="444093" y="90654"/>
                  <a:pt x="444093" y="90636"/>
                </a:cubicBezTo>
                <a:lnTo>
                  <a:pt x="509279" y="22502"/>
                </a:lnTo>
                <a:lnTo>
                  <a:pt x="574466" y="90636"/>
                </a:lnTo>
                <a:cubicBezTo>
                  <a:pt x="577949" y="94100"/>
                  <a:pt x="583575" y="94100"/>
                  <a:pt x="587057" y="90636"/>
                </a:cubicBezTo>
                <a:lnTo>
                  <a:pt x="652243" y="22502"/>
                </a:lnTo>
                <a:lnTo>
                  <a:pt x="717520" y="90636"/>
                </a:lnTo>
                <a:cubicBezTo>
                  <a:pt x="721003" y="94100"/>
                  <a:pt x="726628" y="94100"/>
                  <a:pt x="730110" y="90636"/>
                </a:cubicBezTo>
                <a:cubicBezTo>
                  <a:pt x="733593" y="86921"/>
                  <a:pt x="733593" y="81134"/>
                  <a:pt x="730110" y="77420"/>
                </a:cubicBezTo>
                <a:lnTo>
                  <a:pt x="658673" y="2678"/>
                </a:lnTo>
                <a:cubicBezTo>
                  <a:pt x="655191" y="-786"/>
                  <a:pt x="649565" y="-786"/>
                  <a:pt x="646083" y="2678"/>
                </a:cubicBezTo>
                <a:lnTo>
                  <a:pt x="580806" y="70812"/>
                </a:lnTo>
                <a:lnTo>
                  <a:pt x="515620" y="2678"/>
                </a:lnTo>
                <a:cubicBezTo>
                  <a:pt x="512137" y="-786"/>
                  <a:pt x="506511" y="-786"/>
                  <a:pt x="503029" y="2678"/>
                </a:cubicBezTo>
                <a:lnTo>
                  <a:pt x="437842" y="70812"/>
                </a:lnTo>
                <a:lnTo>
                  <a:pt x="372656" y="2678"/>
                </a:lnTo>
                <a:cubicBezTo>
                  <a:pt x="369173" y="-786"/>
                  <a:pt x="363547" y="-786"/>
                  <a:pt x="360064" y="2678"/>
                </a:cubicBezTo>
                <a:lnTo>
                  <a:pt x="294877" y="70812"/>
                </a:lnTo>
                <a:lnTo>
                  <a:pt x="229691" y="2678"/>
                </a:lnTo>
                <a:cubicBezTo>
                  <a:pt x="226208" y="-786"/>
                  <a:pt x="220583" y="-786"/>
                  <a:pt x="217100" y="2678"/>
                </a:cubicBezTo>
                <a:lnTo>
                  <a:pt x="151913" y="70812"/>
                </a:lnTo>
                <a:lnTo>
                  <a:pt x="86816" y="2678"/>
                </a:lnTo>
                <a:cubicBezTo>
                  <a:pt x="85119" y="955"/>
                  <a:pt x="82797" y="-18"/>
                  <a:pt x="80386" y="-1"/>
                </a:cubicBezTo>
                <a:close/>
              </a:path>
            </a:pathLst>
          </a:custGeom>
          <a:solidFill>
            <a:schemeClr val="lt2"/>
          </a:solidFill>
          <a:ln cap="rnd" cmpd="sng" w="119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49" name="Google Shape;749;p10"/>
          <p:cNvGrpSpPr/>
          <p:nvPr/>
        </p:nvGrpSpPr>
        <p:grpSpPr>
          <a:xfrm flipH="1">
            <a:off x="182016" y="181763"/>
            <a:ext cx="329504" cy="1024279"/>
            <a:chOff x="11509980" y="242351"/>
            <a:chExt cx="439339" cy="1365706"/>
          </a:xfrm>
        </p:grpSpPr>
        <p:sp>
          <p:nvSpPr>
            <p:cNvPr id="750" name="Google Shape;750;p10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10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10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10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0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0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0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0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0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0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0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10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10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10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10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5" name="Google Shape;765;p10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6" name="Google Shape;766;p10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10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10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10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10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1" name="Google Shape;771;p10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2" name="Google Shape;772;p10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10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4" name="Google Shape;774;p10"/>
          <p:cNvGrpSpPr/>
          <p:nvPr/>
        </p:nvGrpSpPr>
        <p:grpSpPr>
          <a:xfrm flipH="1" rot="-5400000">
            <a:off x="5974001" y="4294315"/>
            <a:ext cx="329505" cy="1024279"/>
            <a:chOff x="257323" y="5204757"/>
            <a:chExt cx="439340" cy="1365706"/>
          </a:xfrm>
        </p:grpSpPr>
        <p:sp>
          <p:nvSpPr>
            <p:cNvPr id="775" name="Google Shape;775;p10"/>
            <p:cNvSpPr/>
            <p:nvPr/>
          </p:nvSpPr>
          <p:spPr>
            <a:xfrm>
              <a:off x="257323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10"/>
            <p:cNvSpPr/>
            <p:nvPr/>
          </p:nvSpPr>
          <p:spPr>
            <a:xfrm>
              <a:off x="442257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10"/>
            <p:cNvSpPr/>
            <p:nvPr/>
          </p:nvSpPr>
          <p:spPr>
            <a:xfrm>
              <a:off x="627191" y="520475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10"/>
            <p:cNvSpPr/>
            <p:nvPr/>
          </p:nvSpPr>
          <p:spPr>
            <a:xfrm>
              <a:off x="257323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10"/>
            <p:cNvSpPr/>
            <p:nvPr/>
          </p:nvSpPr>
          <p:spPr>
            <a:xfrm>
              <a:off x="442257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10"/>
            <p:cNvSpPr/>
            <p:nvPr/>
          </p:nvSpPr>
          <p:spPr>
            <a:xfrm>
              <a:off x="627191" y="5389870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10"/>
            <p:cNvSpPr/>
            <p:nvPr/>
          </p:nvSpPr>
          <p:spPr>
            <a:xfrm>
              <a:off x="257323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10"/>
            <p:cNvSpPr/>
            <p:nvPr/>
          </p:nvSpPr>
          <p:spPr>
            <a:xfrm>
              <a:off x="442257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10"/>
            <p:cNvSpPr/>
            <p:nvPr/>
          </p:nvSpPr>
          <p:spPr>
            <a:xfrm>
              <a:off x="627191" y="55750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10"/>
            <p:cNvSpPr/>
            <p:nvPr/>
          </p:nvSpPr>
          <p:spPr>
            <a:xfrm>
              <a:off x="257323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10"/>
            <p:cNvSpPr/>
            <p:nvPr/>
          </p:nvSpPr>
          <p:spPr>
            <a:xfrm>
              <a:off x="442257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10"/>
            <p:cNvSpPr/>
            <p:nvPr/>
          </p:nvSpPr>
          <p:spPr>
            <a:xfrm>
              <a:off x="627191" y="576027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10"/>
            <p:cNvSpPr/>
            <p:nvPr/>
          </p:nvSpPr>
          <p:spPr>
            <a:xfrm>
              <a:off x="257323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10"/>
            <p:cNvSpPr/>
            <p:nvPr/>
          </p:nvSpPr>
          <p:spPr>
            <a:xfrm>
              <a:off x="442257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10"/>
            <p:cNvSpPr/>
            <p:nvPr/>
          </p:nvSpPr>
          <p:spPr>
            <a:xfrm>
              <a:off x="627191" y="594547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" name="Google Shape;790;p10"/>
            <p:cNvSpPr/>
            <p:nvPr/>
          </p:nvSpPr>
          <p:spPr>
            <a:xfrm>
              <a:off x="257323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10"/>
            <p:cNvSpPr/>
            <p:nvPr/>
          </p:nvSpPr>
          <p:spPr>
            <a:xfrm>
              <a:off x="442257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10"/>
            <p:cNvSpPr/>
            <p:nvPr/>
          </p:nvSpPr>
          <p:spPr>
            <a:xfrm>
              <a:off x="627191" y="613058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3" name="Google Shape;793;p10"/>
            <p:cNvSpPr/>
            <p:nvPr/>
          </p:nvSpPr>
          <p:spPr>
            <a:xfrm>
              <a:off x="257323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4" name="Google Shape;794;p10"/>
            <p:cNvSpPr/>
            <p:nvPr/>
          </p:nvSpPr>
          <p:spPr>
            <a:xfrm>
              <a:off x="442257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10"/>
            <p:cNvSpPr/>
            <p:nvPr/>
          </p:nvSpPr>
          <p:spPr>
            <a:xfrm>
              <a:off x="627191" y="631578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10"/>
            <p:cNvSpPr/>
            <p:nvPr/>
          </p:nvSpPr>
          <p:spPr>
            <a:xfrm>
              <a:off x="257323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10"/>
            <p:cNvSpPr/>
            <p:nvPr/>
          </p:nvSpPr>
          <p:spPr>
            <a:xfrm>
              <a:off x="442257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10"/>
            <p:cNvSpPr/>
            <p:nvPr/>
          </p:nvSpPr>
          <p:spPr>
            <a:xfrm>
              <a:off x="627191" y="650099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9" name="Google Shape;799;p10"/>
          <p:cNvGrpSpPr/>
          <p:nvPr/>
        </p:nvGrpSpPr>
        <p:grpSpPr>
          <a:xfrm flipH="1">
            <a:off x="8625834" y="834470"/>
            <a:ext cx="329504" cy="1024279"/>
            <a:chOff x="11509980" y="242351"/>
            <a:chExt cx="439339" cy="1365706"/>
          </a:xfrm>
        </p:grpSpPr>
        <p:sp>
          <p:nvSpPr>
            <p:cNvPr id="800" name="Google Shape;800;p10"/>
            <p:cNvSpPr/>
            <p:nvPr/>
          </p:nvSpPr>
          <p:spPr>
            <a:xfrm>
              <a:off x="11509980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10"/>
            <p:cNvSpPr/>
            <p:nvPr/>
          </p:nvSpPr>
          <p:spPr>
            <a:xfrm>
              <a:off x="11694914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2" name="Google Shape;802;p10"/>
            <p:cNvSpPr/>
            <p:nvPr/>
          </p:nvSpPr>
          <p:spPr>
            <a:xfrm>
              <a:off x="11879847" y="24235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3" name="Google Shape;803;p10"/>
            <p:cNvSpPr/>
            <p:nvPr/>
          </p:nvSpPr>
          <p:spPr>
            <a:xfrm>
              <a:off x="11509980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10"/>
            <p:cNvSpPr/>
            <p:nvPr/>
          </p:nvSpPr>
          <p:spPr>
            <a:xfrm>
              <a:off x="11694914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10"/>
            <p:cNvSpPr/>
            <p:nvPr/>
          </p:nvSpPr>
          <p:spPr>
            <a:xfrm>
              <a:off x="11879847" y="42755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6" name="Google Shape;806;p10"/>
            <p:cNvSpPr/>
            <p:nvPr/>
          </p:nvSpPr>
          <p:spPr>
            <a:xfrm>
              <a:off x="11509980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7" name="Google Shape;807;p10"/>
            <p:cNvSpPr/>
            <p:nvPr/>
          </p:nvSpPr>
          <p:spPr>
            <a:xfrm>
              <a:off x="11694914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8" name="Google Shape;808;p10"/>
            <p:cNvSpPr/>
            <p:nvPr/>
          </p:nvSpPr>
          <p:spPr>
            <a:xfrm>
              <a:off x="11879847" y="61266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10"/>
            <p:cNvSpPr/>
            <p:nvPr/>
          </p:nvSpPr>
          <p:spPr>
            <a:xfrm>
              <a:off x="11509980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10"/>
            <p:cNvSpPr/>
            <p:nvPr/>
          </p:nvSpPr>
          <p:spPr>
            <a:xfrm>
              <a:off x="11694914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10"/>
            <p:cNvSpPr/>
            <p:nvPr/>
          </p:nvSpPr>
          <p:spPr>
            <a:xfrm>
              <a:off x="11879847" y="797867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10"/>
            <p:cNvSpPr/>
            <p:nvPr/>
          </p:nvSpPr>
          <p:spPr>
            <a:xfrm>
              <a:off x="11509980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10"/>
            <p:cNvSpPr/>
            <p:nvPr/>
          </p:nvSpPr>
          <p:spPr>
            <a:xfrm>
              <a:off x="11694914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4" name="Google Shape;814;p10"/>
            <p:cNvSpPr/>
            <p:nvPr/>
          </p:nvSpPr>
          <p:spPr>
            <a:xfrm>
              <a:off x="11879847" y="983069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5" name="Google Shape;815;p10"/>
            <p:cNvSpPr/>
            <p:nvPr/>
          </p:nvSpPr>
          <p:spPr>
            <a:xfrm>
              <a:off x="11509980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10"/>
            <p:cNvSpPr/>
            <p:nvPr/>
          </p:nvSpPr>
          <p:spPr>
            <a:xfrm>
              <a:off x="11694914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10"/>
            <p:cNvSpPr/>
            <p:nvPr/>
          </p:nvSpPr>
          <p:spPr>
            <a:xfrm>
              <a:off x="11879847" y="1168271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10"/>
            <p:cNvSpPr/>
            <p:nvPr/>
          </p:nvSpPr>
          <p:spPr>
            <a:xfrm>
              <a:off x="11509980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6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6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10"/>
            <p:cNvSpPr/>
            <p:nvPr/>
          </p:nvSpPr>
          <p:spPr>
            <a:xfrm>
              <a:off x="11694914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6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10"/>
            <p:cNvSpPr/>
            <p:nvPr/>
          </p:nvSpPr>
          <p:spPr>
            <a:xfrm>
              <a:off x="11879847" y="1353383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6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6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10"/>
            <p:cNvSpPr/>
            <p:nvPr/>
          </p:nvSpPr>
          <p:spPr>
            <a:xfrm>
              <a:off x="11509980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2" y="34737"/>
                  </a:moveTo>
                  <a:cubicBezTo>
                    <a:pt x="69472" y="53921"/>
                    <a:pt x="53921" y="69473"/>
                    <a:pt x="34736" y="69473"/>
                  </a:cubicBezTo>
                  <a:cubicBezTo>
                    <a:pt x="15551" y="69473"/>
                    <a:pt x="-1" y="53921"/>
                    <a:pt x="-1" y="34737"/>
                  </a:cubicBezTo>
                  <a:cubicBezTo>
                    <a:pt x="-1" y="15552"/>
                    <a:pt x="15551" y="0"/>
                    <a:pt x="34736" y="0"/>
                  </a:cubicBezTo>
                  <a:cubicBezTo>
                    <a:pt x="53921" y="0"/>
                    <a:pt x="69472" y="15552"/>
                    <a:pt x="69472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10"/>
            <p:cNvSpPr/>
            <p:nvPr/>
          </p:nvSpPr>
          <p:spPr>
            <a:xfrm>
              <a:off x="11694914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7" y="69473"/>
                  </a:cubicBezTo>
                  <a:cubicBezTo>
                    <a:pt x="15552" y="69473"/>
                    <a:pt x="0" y="53921"/>
                    <a:pt x="0" y="34737"/>
                  </a:cubicBezTo>
                  <a:cubicBezTo>
                    <a:pt x="0" y="15552"/>
                    <a:pt x="15552" y="0"/>
                    <a:pt x="34737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10"/>
            <p:cNvSpPr/>
            <p:nvPr/>
          </p:nvSpPr>
          <p:spPr>
            <a:xfrm>
              <a:off x="11879847" y="1538585"/>
              <a:ext cx="69472" cy="69472"/>
            </a:xfrm>
            <a:custGeom>
              <a:rect b="b" l="l" r="r" t="t"/>
              <a:pathLst>
                <a:path extrusionOk="0" h="69472" w="69472">
                  <a:moveTo>
                    <a:pt x="69473" y="34737"/>
                  </a:moveTo>
                  <a:cubicBezTo>
                    <a:pt x="69473" y="53921"/>
                    <a:pt x="53921" y="69473"/>
                    <a:pt x="34736" y="69473"/>
                  </a:cubicBezTo>
                  <a:cubicBezTo>
                    <a:pt x="15551" y="69473"/>
                    <a:pt x="0" y="53921"/>
                    <a:pt x="0" y="34737"/>
                  </a:cubicBezTo>
                  <a:cubicBezTo>
                    <a:pt x="0" y="15552"/>
                    <a:pt x="15551" y="0"/>
                    <a:pt x="34736" y="0"/>
                  </a:cubicBezTo>
                  <a:cubicBezTo>
                    <a:pt x="53921" y="0"/>
                    <a:pt x="69473" y="15552"/>
                    <a:pt x="69473" y="347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4" name="Google Shape;824;p10"/>
          <p:cNvGrpSpPr/>
          <p:nvPr/>
        </p:nvGrpSpPr>
        <p:grpSpPr>
          <a:xfrm flipH="1">
            <a:off x="7759315" y="850640"/>
            <a:ext cx="173617" cy="173617"/>
            <a:chOff x="2205238" y="-492150"/>
            <a:chExt cx="196200" cy="196200"/>
          </a:xfrm>
        </p:grpSpPr>
        <p:sp>
          <p:nvSpPr>
            <p:cNvPr id="825" name="Google Shape;825;p10"/>
            <p:cNvSpPr/>
            <p:nvPr/>
          </p:nvSpPr>
          <p:spPr>
            <a:xfrm rot="2702936">
              <a:off x="2179152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10"/>
            <p:cNvSpPr/>
            <p:nvPr/>
          </p:nvSpPr>
          <p:spPr>
            <a:xfrm rot="8102936">
              <a:off x="2179135" y="-408475"/>
              <a:ext cx="248407" cy="28850"/>
            </a:xfrm>
            <a:prstGeom prst="roundRect">
              <a:avLst>
                <a:gd fmla="val 50000" name="adj"/>
              </a:avLst>
            </a:prstGeom>
            <a:solidFill>
              <a:schemeClr val="accent2"/>
            </a:solidFill>
            <a:ln cap="flat" cmpd="sng" w="1430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68575" lIns="68575" spcFirstLastPara="1" rIns="68575" wrap="square" tIns="685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7" name="Google Shape;827;p10"/>
          <p:cNvSpPr txBox="1"/>
          <p:nvPr>
            <p:ph type="title"/>
          </p:nvPr>
        </p:nvSpPr>
        <p:spPr>
          <a:xfrm>
            <a:off x="1503300" y="1256681"/>
            <a:ext cx="6390900" cy="27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828" name="Google Shape;828;p10"/>
          <p:cNvGrpSpPr/>
          <p:nvPr/>
        </p:nvGrpSpPr>
        <p:grpSpPr>
          <a:xfrm>
            <a:off x="759014" y="2973101"/>
            <a:ext cx="848601" cy="755082"/>
            <a:chOff x="758231" y="2398960"/>
            <a:chExt cx="1131468" cy="1006776"/>
          </a:xfrm>
        </p:grpSpPr>
        <p:sp>
          <p:nvSpPr>
            <p:cNvPr id="829" name="Google Shape;829;p10"/>
            <p:cNvSpPr/>
            <p:nvPr/>
          </p:nvSpPr>
          <p:spPr>
            <a:xfrm>
              <a:off x="816925" y="2456823"/>
              <a:ext cx="1072774" cy="948913"/>
            </a:xfrm>
            <a:custGeom>
              <a:rect b="b" l="l" r="r" t="t"/>
              <a:pathLst>
                <a:path extrusionOk="0" h="948913" w="1072774">
                  <a:moveTo>
                    <a:pt x="1063246" y="264944"/>
                  </a:moveTo>
                  <a:lnTo>
                    <a:pt x="946089" y="422821"/>
                  </a:lnTo>
                  <a:cubicBezTo>
                    <a:pt x="974592" y="683291"/>
                    <a:pt x="786551" y="917552"/>
                    <a:pt x="526090" y="946056"/>
                  </a:cubicBezTo>
                  <a:cubicBezTo>
                    <a:pt x="265620" y="974559"/>
                    <a:pt x="31358" y="786518"/>
                    <a:pt x="2855" y="526057"/>
                  </a:cubicBezTo>
                  <a:cubicBezTo>
                    <a:pt x="-25658" y="265587"/>
                    <a:pt x="162384" y="31325"/>
                    <a:pt x="422854" y="2822"/>
                  </a:cubicBezTo>
                  <a:cubicBezTo>
                    <a:pt x="578632" y="-14234"/>
                    <a:pt x="732776" y="46738"/>
                    <a:pt x="834736" y="165735"/>
                  </a:cubicBezTo>
                  <a:lnTo>
                    <a:pt x="1030206" y="188506"/>
                  </a:lnTo>
                  <a:cubicBezTo>
                    <a:pt x="1056567" y="191533"/>
                    <a:pt x="1075480" y="215357"/>
                    <a:pt x="1072453" y="241718"/>
                  </a:cubicBezTo>
                  <a:cubicBezTo>
                    <a:pt x="1071488" y="250129"/>
                    <a:pt x="1068309" y="258148"/>
                    <a:pt x="1063246" y="26494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0" name="Google Shape;830;p10"/>
            <p:cNvSpPr/>
            <p:nvPr/>
          </p:nvSpPr>
          <p:spPr>
            <a:xfrm>
              <a:off x="771686" y="2412458"/>
              <a:ext cx="1073440" cy="949625"/>
            </a:xfrm>
            <a:custGeom>
              <a:rect b="b" l="l" r="r" t="t"/>
              <a:pathLst>
                <a:path extrusionOk="0" h="949625" w="1073440">
                  <a:moveTo>
                    <a:pt x="1063927" y="265018"/>
                  </a:moveTo>
                  <a:lnTo>
                    <a:pt x="946769" y="422806"/>
                  </a:lnTo>
                  <a:cubicBezTo>
                    <a:pt x="975478" y="683446"/>
                    <a:pt x="787464" y="918019"/>
                    <a:pt x="526824" y="946729"/>
                  </a:cubicBezTo>
                  <a:cubicBezTo>
                    <a:pt x="266175" y="975437"/>
                    <a:pt x="31610" y="787423"/>
                    <a:pt x="2892" y="526783"/>
                  </a:cubicBezTo>
                  <a:cubicBezTo>
                    <a:pt x="-25817" y="266134"/>
                    <a:pt x="162198" y="31569"/>
                    <a:pt x="422847" y="2860"/>
                  </a:cubicBezTo>
                  <a:cubicBezTo>
                    <a:pt x="578821" y="-14329"/>
                    <a:pt x="733207" y="46670"/>
                    <a:pt x="835327" y="165809"/>
                  </a:cubicBezTo>
                  <a:lnTo>
                    <a:pt x="1030887" y="188491"/>
                  </a:lnTo>
                  <a:cubicBezTo>
                    <a:pt x="1057292" y="191571"/>
                    <a:pt x="1076196" y="215476"/>
                    <a:pt x="1073106" y="241881"/>
                  </a:cubicBezTo>
                  <a:cubicBezTo>
                    <a:pt x="1072133" y="250266"/>
                    <a:pt x="1068963" y="258241"/>
                    <a:pt x="1063927" y="2650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0"/>
            <p:cNvSpPr/>
            <p:nvPr/>
          </p:nvSpPr>
          <p:spPr>
            <a:xfrm>
              <a:off x="758231" y="2398960"/>
              <a:ext cx="1100043" cy="976193"/>
            </a:xfrm>
            <a:custGeom>
              <a:rect b="b" l="l" r="r" t="t"/>
              <a:pathLst>
                <a:path extrusionOk="0" h="976193" w="1100043">
                  <a:moveTo>
                    <a:pt x="488379" y="976193"/>
                  </a:moveTo>
                  <a:cubicBezTo>
                    <a:pt x="218810" y="976353"/>
                    <a:pt x="157" y="757951"/>
                    <a:pt x="-3" y="488381"/>
                  </a:cubicBezTo>
                  <a:cubicBezTo>
                    <a:pt x="-155" y="218812"/>
                    <a:pt x="218247" y="160"/>
                    <a:pt x="487817" y="-1"/>
                  </a:cubicBezTo>
                  <a:cubicBezTo>
                    <a:pt x="628593" y="-81"/>
                    <a:pt x="762556" y="60623"/>
                    <a:pt x="855300" y="166538"/>
                  </a:cubicBezTo>
                  <a:lnTo>
                    <a:pt x="1045592" y="188683"/>
                  </a:lnTo>
                  <a:cubicBezTo>
                    <a:pt x="1079346" y="192594"/>
                    <a:pt x="1103536" y="223125"/>
                    <a:pt x="1099625" y="256879"/>
                  </a:cubicBezTo>
                  <a:cubicBezTo>
                    <a:pt x="1098384" y="267595"/>
                    <a:pt x="1094348" y="277801"/>
                    <a:pt x="1087918" y="286463"/>
                  </a:cubicBezTo>
                  <a:lnTo>
                    <a:pt x="974065" y="439786"/>
                  </a:lnTo>
                  <a:cubicBezTo>
                    <a:pt x="975663" y="455752"/>
                    <a:pt x="976431" y="471781"/>
                    <a:pt x="976387" y="487828"/>
                  </a:cubicBezTo>
                  <a:cubicBezTo>
                    <a:pt x="976288" y="757361"/>
                    <a:pt x="757913" y="975898"/>
                    <a:pt x="488379" y="976193"/>
                  </a:cubicBezTo>
                  <a:close/>
                  <a:moveTo>
                    <a:pt x="488379" y="26877"/>
                  </a:moveTo>
                  <a:cubicBezTo>
                    <a:pt x="233999" y="27234"/>
                    <a:pt x="28081" y="233742"/>
                    <a:pt x="28438" y="488122"/>
                  </a:cubicBezTo>
                  <a:cubicBezTo>
                    <a:pt x="28795" y="742493"/>
                    <a:pt x="235303" y="948421"/>
                    <a:pt x="489674" y="948064"/>
                  </a:cubicBezTo>
                  <a:cubicBezTo>
                    <a:pt x="744054" y="947707"/>
                    <a:pt x="949982" y="741199"/>
                    <a:pt x="949624" y="486819"/>
                  </a:cubicBezTo>
                  <a:cubicBezTo>
                    <a:pt x="949598" y="470388"/>
                    <a:pt x="948696" y="453975"/>
                    <a:pt x="946919" y="437643"/>
                  </a:cubicBezTo>
                  <a:lnTo>
                    <a:pt x="946294" y="432375"/>
                  </a:lnTo>
                  <a:lnTo>
                    <a:pt x="1066666" y="270122"/>
                  </a:lnTo>
                  <a:cubicBezTo>
                    <a:pt x="1078087" y="254709"/>
                    <a:pt x="1074863" y="232957"/>
                    <a:pt x="1059451" y="221527"/>
                  </a:cubicBezTo>
                  <a:cubicBezTo>
                    <a:pt x="1054575" y="217919"/>
                    <a:pt x="1048842" y="215642"/>
                    <a:pt x="1042824" y="214937"/>
                  </a:cubicBezTo>
                  <a:lnTo>
                    <a:pt x="842084" y="191630"/>
                  </a:lnTo>
                  <a:lnTo>
                    <a:pt x="838691" y="187612"/>
                  </a:lnTo>
                  <a:cubicBezTo>
                    <a:pt x="750966" y="85492"/>
                    <a:pt x="623003" y="26779"/>
                    <a:pt x="488379" y="2687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0"/>
            <p:cNvSpPr/>
            <p:nvPr/>
          </p:nvSpPr>
          <p:spPr>
            <a:xfrm>
              <a:off x="948273" y="2594788"/>
              <a:ext cx="602798" cy="557659"/>
            </a:xfrm>
            <a:custGeom>
              <a:rect b="b" l="l" r="r" t="t"/>
              <a:pathLst>
                <a:path extrusionOk="0" h="557659" w="602798">
                  <a:moveTo>
                    <a:pt x="578819" y="304859"/>
                  </a:moveTo>
                  <a:cubicBezTo>
                    <a:pt x="593794" y="295706"/>
                    <a:pt x="602885" y="279373"/>
                    <a:pt x="602751" y="261817"/>
                  </a:cubicBezTo>
                  <a:cubicBezTo>
                    <a:pt x="603867" y="235743"/>
                    <a:pt x="583721" y="213651"/>
                    <a:pt x="557656" y="212347"/>
                  </a:cubicBezTo>
                  <a:lnTo>
                    <a:pt x="416299" y="212347"/>
                  </a:lnTo>
                  <a:cubicBezTo>
                    <a:pt x="413111" y="208373"/>
                    <a:pt x="411236" y="203507"/>
                    <a:pt x="410941" y="198417"/>
                  </a:cubicBezTo>
                  <a:cubicBezTo>
                    <a:pt x="411745" y="184218"/>
                    <a:pt x="434605" y="155822"/>
                    <a:pt x="434694" y="47862"/>
                  </a:cubicBezTo>
                  <a:cubicBezTo>
                    <a:pt x="434819" y="23198"/>
                    <a:pt x="416192" y="2481"/>
                    <a:pt x="391653" y="-1"/>
                  </a:cubicBezTo>
                  <a:lnTo>
                    <a:pt x="387277" y="-1"/>
                  </a:lnTo>
                  <a:cubicBezTo>
                    <a:pt x="361078" y="53"/>
                    <a:pt x="339861" y="21305"/>
                    <a:pt x="339861" y="47505"/>
                  </a:cubicBezTo>
                  <a:cubicBezTo>
                    <a:pt x="339861" y="145285"/>
                    <a:pt x="247349" y="208239"/>
                    <a:pt x="211541" y="229581"/>
                  </a:cubicBezTo>
                  <a:cubicBezTo>
                    <a:pt x="202879" y="234662"/>
                    <a:pt x="193012" y="237350"/>
                    <a:pt x="182966" y="237350"/>
                  </a:cubicBezTo>
                  <a:lnTo>
                    <a:pt x="166000" y="237350"/>
                  </a:lnTo>
                  <a:lnTo>
                    <a:pt x="166000" y="229492"/>
                  </a:lnTo>
                  <a:cubicBezTo>
                    <a:pt x="165955" y="212043"/>
                    <a:pt x="151837" y="197890"/>
                    <a:pt x="134388" y="197791"/>
                  </a:cubicBezTo>
                  <a:lnTo>
                    <a:pt x="-3" y="197791"/>
                  </a:lnTo>
                  <a:lnTo>
                    <a:pt x="-3" y="529708"/>
                  </a:lnTo>
                  <a:lnTo>
                    <a:pt x="134388" y="529708"/>
                  </a:lnTo>
                  <a:cubicBezTo>
                    <a:pt x="151837" y="529610"/>
                    <a:pt x="165955" y="515456"/>
                    <a:pt x="166000" y="498008"/>
                  </a:cubicBezTo>
                  <a:lnTo>
                    <a:pt x="166000" y="490150"/>
                  </a:lnTo>
                  <a:lnTo>
                    <a:pt x="197611" y="490150"/>
                  </a:lnTo>
                  <a:cubicBezTo>
                    <a:pt x="253689" y="490150"/>
                    <a:pt x="257618" y="553461"/>
                    <a:pt x="363524" y="553461"/>
                  </a:cubicBezTo>
                  <a:lnTo>
                    <a:pt x="406744" y="553461"/>
                  </a:lnTo>
                  <a:cubicBezTo>
                    <a:pt x="412307" y="556176"/>
                    <a:pt x="418415" y="557604"/>
                    <a:pt x="424603" y="557658"/>
                  </a:cubicBezTo>
                  <a:lnTo>
                    <a:pt x="491487" y="557658"/>
                  </a:lnTo>
                  <a:cubicBezTo>
                    <a:pt x="517552" y="556354"/>
                    <a:pt x="537698" y="534262"/>
                    <a:pt x="536582" y="508187"/>
                  </a:cubicBezTo>
                  <a:cubicBezTo>
                    <a:pt x="536653" y="495990"/>
                    <a:pt x="532420" y="484167"/>
                    <a:pt x="524616" y="474791"/>
                  </a:cubicBezTo>
                  <a:lnTo>
                    <a:pt x="526045" y="474791"/>
                  </a:lnTo>
                  <a:cubicBezTo>
                    <a:pt x="552128" y="473487"/>
                    <a:pt x="572291" y="451412"/>
                    <a:pt x="571229" y="425320"/>
                  </a:cubicBezTo>
                  <a:cubicBezTo>
                    <a:pt x="571282" y="412631"/>
                    <a:pt x="566675" y="400370"/>
                    <a:pt x="558281" y="390852"/>
                  </a:cubicBezTo>
                  <a:cubicBezTo>
                    <a:pt x="579944" y="384913"/>
                    <a:pt x="594714" y="364902"/>
                    <a:pt x="594000" y="342452"/>
                  </a:cubicBezTo>
                  <a:cubicBezTo>
                    <a:pt x="594267" y="328379"/>
                    <a:pt x="588785" y="314797"/>
                    <a:pt x="578819" y="304859"/>
                  </a:cubicBezTo>
                  <a:close/>
                  <a:moveTo>
                    <a:pt x="150194" y="497829"/>
                  </a:moveTo>
                  <a:cubicBezTo>
                    <a:pt x="150149" y="506535"/>
                    <a:pt x="143095" y="513590"/>
                    <a:pt x="134388" y="513635"/>
                  </a:cubicBezTo>
                  <a:lnTo>
                    <a:pt x="15802" y="513635"/>
                  </a:lnTo>
                  <a:lnTo>
                    <a:pt x="15802" y="212972"/>
                  </a:lnTo>
                  <a:lnTo>
                    <a:pt x="134388" y="212972"/>
                  </a:lnTo>
                  <a:cubicBezTo>
                    <a:pt x="143113" y="213070"/>
                    <a:pt x="150149" y="220143"/>
                    <a:pt x="150194" y="228867"/>
                  </a:cubicBezTo>
                  <a:close/>
                  <a:moveTo>
                    <a:pt x="416388" y="229938"/>
                  </a:moveTo>
                  <a:lnTo>
                    <a:pt x="557566" y="229938"/>
                  </a:lnTo>
                  <a:cubicBezTo>
                    <a:pt x="574997" y="231546"/>
                    <a:pt x="587829" y="246985"/>
                    <a:pt x="586222" y="264416"/>
                  </a:cubicBezTo>
                  <a:cubicBezTo>
                    <a:pt x="584820" y="279623"/>
                    <a:pt x="572774" y="291669"/>
                    <a:pt x="557566" y="293071"/>
                  </a:cubicBezTo>
                  <a:lnTo>
                    <a:pt x="387456" y="293071"/>
                  </a:lnTo>
                  <a:cubicBezTo>
                    <a:pt x="370025" y="291464"/>
                    <a:pt x="357193" y="276025"/>
                    <a:pt x="358800" y="258594"/>
                  </a:cubicBezTo>
                  <a:cubicBezTo>
                    <a:pt x="360202" y="243387"/>
                    <a:pt x="372249" y="231340"/>
                    <a:pt x="387456" y="229938"/>
                  </a:cubicBezTo>
                  <a:lnTo>
                    <a:pt x="416388" y="229938"/>
                  </a:lnTo>
                  <a:close/>
                  <a:moveTo>
                    <a:pt x="261994" y="501847"/>
                  </a:moveTo>
                  <a:cubicBezTo>
                    <a:pt x="244134" y="488274"/>
                    <a:pt x="226275" y="474255"/>
                    <a:pt x="197611" y="474255"/>
                  </a:cubicBezTo>
                  <a:lnTo>
                    <a:pt x="166000" y="474255"/>
                  </a:lnTo>
                  <a:lnTo>
                    <a:pt x="166000" y="252888"/>
                  </a:lnTo>
                  <a:lnTo>
                    <a:pt x="183055" y="252888"/>
                  </a:lnTo>
                  <a:cubicBezTo>
                    <a:pt x="195932" y="252941"/>
                    <a:pt x="208576" y="249521"/>
                    <a:pt x="219667" y="242976"/>
                  </a:cubicBezTo>
                  <a:cubicBezTo>
                    <a:pt x="260565" y="218866"/>
                    <a:pt x="355755" y="151625"/>
                    <a:pt x="355755" y="47237"/>
                  </a:cubicBezTo>
                  <a:cubicBezTo>
                    <a:pt x="355755" y="29780"/>
                    <a:pt x="369909" y="15626"/>
                    <a:pt x="387367" y="15626"/>
                  </a:cubicBezTo>
                  <a:cubicBezTo>
                    <a:pt x="404824" y="15626"/>
                    <a:pt x="418978" y="29780"/>
                    <a:pt x="418978" y="47237"/>
                  </a:cubicBezTo>
                  <a:lnTo>
                    <a:pt x="418978" y="49202"/>
                  </a:lnTo>
                  <a:cubicBezTo>
                    <a:pt x="418978" y="126443"/>
                    <a:pt x="406655" y="160465"/>
                    <a:pt x="400225" y="178771"/>
                  </a:cubicBezTo>
                  <a:cubicBezTo>
                    <a:pt x="397680" y="184754"/>
                    <a:pt x="395993" y="191067"/>
                    <a:pt x="395225" y="197524"/>
                  </a:cubicBezTo>
                  <a:lnTo>
                    <a:pt x="395225" y="199220"/>
                  </a:lnTo>
                  <a:cubicBezTo>
                    <a:pt x="395484" y="203748"/>
                    <a:pt x="396537" y="208195"/>
                    <a:pt x="398350" y="212347"/>
                  </a:cubicBezTo>
                  <a:lnTo>
                    <a:pt x="387545" y="212347"/>
                  </a:lnTo>
                  <a:cubicBezTo>
                    <a:pt x="361649" y="213883"/>
                    <a:pt x="341780" y="235903"/>
                    <a:pt x="342897" y="261817"/>
                  </a:cubicBezTo>
                  <a:cubicBezTo>
                    <a:pt x="342816" y="273899"/>
                    <a:pt x="346995" y="285624"/>
                    <a:pt x="354684" y="294946"/>
                  </a:cubicBezTo>
                  <a:cubicBezTo>
                    <a:pt x="334038" y="301590"/>
                    <a:pt x="320224" y="321039"/>
                    <a:pt x="320751" y="342720"/>
                  </a:cubicBezTo>
                  <a:cubicBezTo>
                    <a:pt x="319644" y="368831"/>
                    <a:pt x="339834" y="390941"/>
                    <a:pt x="365935" y="392191"/>
                  </a:cubicBezTo>
                  <a:lnTo>
                    <a:pt x="370489" y="392191"/>
                  </a:lnTo>
                  <a:cubicBezTo>
                    <a:pt x="362685" y="401567"/>
                    <a:pt x="358452" y="413390"/>
                    <a:pt x="358524" y="425588"/>
                  </a:cubicBezTo>
                  <a:cubicBezTo>
                    <a:pt x="357890" y="447671"/>
                    <a:pt x="372177" y="467414"/>
                    <a:pt x="393349" y="473719"/>
                  </a:cubicBezTo>
                  <a:cubicBezTo>
                    <a:pt x="384839" y="483283"/>
                    <a:pt x="380160" y="495650"/>
                    <a:pt x="380223" y="508455"/>
                  </a:cubicBezTo>
                  <a:cubicBezTo>
                    <a:pt x="380214" y="518921"/>
                    <a:pt x="383321" y="529146"/>
                    <a:pt x="389152" y="537834"/>
                  </a:cubicBezTo>
                  <a:lnTo>
                    <a:pt x="364060" y="537834"/>
                  </a:lnTo>
                  <a:cubicBezTo>
                    <a:pt x="308071" y="537387"/>
                    <a:pt x="284497" y="519260"/>
                    <a:pt x="261994" y="501669"/>
                  </a:cubicBezTo>
                  <a:close/>
                  <a:moveTo>
                    <a:pt x="491755" y="539799"/>
                  </a:moveTo>
                  <a:lnTo>
                    <a:pt x="424871" y="539799"/>
                  </a:lnTo>
                  <a:cubicBezTo>
                    <a:pt x="421817" y="539816"/>
                    <a:pt x="418790" y="539272"/>
                    <a:pt x="415942" y="538191"/>
                  </a:cubicBezTo>
                  <a:lnTo>
                    <a:pt x="415942" y="537566"/>
                  </a:lnTo>
                  <a:lnTo>
                    <a:pt x="413977" y="537566"/>
                  </a:lnTo>
                  <a:cubicBezTo>
                    <a:pt x="402556" y="532289"/>
                    <a:pt x="395341" y="520760"/>
                    <a:pt x="395582" y="508187"/>
                  </a:cubicBezTo>
                  <a:cubicBezTo>
                    <a:pt x="394876" y="491534"/>
                    <a:pt x="407771" y="477434"/>
                    <a:pt x="424425" y="476666"/>
                  </a:cubicBezTo>
                  <a:lnTo>
                    <a:pt x="491308" y="476666"/>
                  </a:lnTo>
                  <a:cubicBezTo>
                    <a:pt x="508739" y="478273"/>
                    <a:pt x="521571" y="493712"/>
                    <a:pt x="519963" y="511143"/>
                  </a:cubicBezTo>
                  <a:cubicBezTo>
                    <a:pt x="518562" y="526350"/>
                    <a:pt x="506515" y="538397"/>
                    <a:pt x="491308" y="539799"/>
                  </a:cubicBezTo>
                  <a:close/>
                  <a:moveTo>
                    <a:pt x="526312" y="456931"/>
                  </a:moveTo>
                  <a:lnTo>
                    <a:pt x="403083" y="456931"/>
                  </a:lnTo>
                  <a:cubicBezTo>
                    <a:pt x="385652" y="455324"/>
                    <a:pt x="372820" y="439884"/>
                    <a:pt x="374427" y="422454"/>
                  </a:cubicBezTo>
                  <a:cubicBezTo>
                    <a:pt x="375829" y="407246"/>
                    <a:pt x="387875" y="395200"/>
                    <a:pt x="403083" y="393798"/>
                  </a:cubicBezTo>
                  <a:lnTo>
                    <a:pt x="526312" y="393798"/>
                  </a:lnTo>
                  <a:cubicBezTo>
                    <a:pt x="543743" y="395405"/>
                    <a:pt x="556575" y="410845"/>
                    <a:pt x="554968" y="428276"/>
                  </a:cubicBezTo>
                  <a:cubicBezTo>
                    <a:pt x="553566" y="443483"/>
                    <a:pt x="541520" y="455529"/>
                    <a:pt x="526312" y="456931"/>
                  </a:cubicBezTo>
                  <a:close/>
                  <a:moveTo>
                    <a:pt x="549351" y="374064"/>
                  </a:moveTo>
                  <a:lnTo>
                    <a:pt x="365399" y="374064"/>
                  </a:lnTo>
                  <a:cubicBezTo>
                    <a:pt x="347969" y="372456"/>
                    <a:pt x="335137" y="357017"/>
                    <a:pt x="336744" y="339586"/>
                  </a:cubicBezTo>
                  <a:cubicBezTo>
                    <a:pt x="338146" y="324379"/>
                    <a:pt x="350192" y="312333"/>
                    <a:pt x="365399" y="310931"/>
                  </a:cubicBezTo>
                  <a:lnTo>
                    <a:pt x="549172" y="310931"/>
                  </a:lnTo>
                  <a:cubicBezTo>
                    <a:pt x="566603" y="312538"/>
                    <a:pt x="579435" y="327977"/>
                    <a:pt x="577828" y="345408"/>
                  </a:cubicBezTo>
                  <a:cubicBezTo>
                    <a:pt x="576426" y="360615"/>
                    <a:pt x="564380" y="372662"/>
                    <a:pt x="549172" y="37406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0"/>
            <p:cNvSpPr/>
            <p:nvPr/>
          </p:nvSpPr>
          <p:spPr>
            <a:xfrm>
              <a:off x="943808" y="2589341"/>
              <a:ext cx="611710" cy="567392"/>
            </a:xfrm>
            <a:custGeom>
              <a:rect b="b" l="l" r="r" t="t"/>
              <a:pathLst>
                <a:path extrusionOk="0" h="567392" w="611710">
                  <a:moveTo>
                    <a:pt x="496219" y="567391"/>
                  </a:moveTo>
                  <a:lnTo>
                    <a:pt x="429336" y="567391"/>
                  </a:lnTo>
                  <a:cubicBezTo>
                    <a:pt x="422737" y="567382"/>
                    <a:pt x="416218" y="565954"/>
                    <a:pt x="410227" y="563194"/>
                  </a:cubicBezTo>
                  <a:lnTo>
                    <a:pt x="367989" y="563194"/>
                  </a:lnTo>
                  <a:cubicBezTo>
                    <a:pt x="305481" y="563194"/>
                    <a:pt x="276817" y="540959"/>
                    <a:pt x="253957" y="523189"/>
                  </a:cubicBezTo>
                  <a:cubicBezTo>
                    <a:pt x="237348" y="510152"/>
                    <a:pt x="224221" y="499883"/>
                    <a:pt x="202076" y="499883"/>
                  </a:cubicBezTo>
                  <a:lnTo>
                    <a:pt x="175286" y="499883"/>
                  </a:lnTo>
                  <a:lnTo>
                    <a:pt x="175286" y="503276"/>
                  </a:lnTo>
                  <a:cubicBezTo>
                    <a:pt x="175188" y="523037"/>
                    <a:pt x="159329" y="539102"/>
                    <a:pt x="139568" y="539441"/>
                  </a:cubicBezTo>
                  <a:lnTo>
                    <a:pt x="-3" y="539441"/>
                  </a:lnTo>
                  <a:lnTo>
                    <a:pt x="-3" y="198149"/>
                  </a:lnTo>
                  <a:lnTo>
                    <a:pt x="138853" y="198149"/>
                  </a:lnTo>
                  <a:cubicBezTo>
                    <a:pt x="158588" y="198533"/>
                    <a:pt x="174429" y="214570"/>
                    <a:pt x="174572" y="234314"/>
                  </a:cubicBezTo>
                  <a:lnTo>
                    <a:pt x="174572" y="237707"/>
                  </a:lnTo>
                  <a:lnTo>
                    <a:pt x="187520" y="237707"/>
                  </a:lnTo>
                  <a:cubicBezTo>
                    <a:pt x="196780" y="237698"/>
                    <a:pt x="205871" y="235234"/>
                    <a:pt x="213863" y="230564"/>
                  </a:cubicBezTo>
                  <a:cubicBezTo>
                    <a:pt x="251814" y="208239"/>
                    <a:pt x="339950" y="146178"/>
                    <a:pt x="339950" y="51970"/>
                  </a:cubicBezTo>
                  <a:cubicBezTo>
                    <a:pt x="339950" y="23305"/>
                    <a:pt x="363167" y="52"/>
                    <a:pt x="391831" y="-1"/>
                  </a:cubicBezTo>
                  <a:lnTo>
                    <a:pt x="396564" y="-1"/>
                  </a:lnTo>
                  <a:cubicBezTo>
                    <a:pt x="423442" y="2633"/>
                    <a:pt x="443891" y="25314"/>
                    <a:pt x="443713" y="52327"/>
                  </a:cubicBezTo>
                  <a:cubicBezTo>
                    <a:pt x="443713" y="134033"/>
                    <a:pt x="430765" y="170467"/>
                    <a:pt x="423800" y="190023"/>
                  </a:cubicBezTo>
                  <a:cubicBezTo>
                    <a:pt x="421996" y="194229"/>
                    <a:pt x="420710" y="198640"/>
                    <a:pt x="419960" y="203149"/>
                  </a:cubicBezTo>
                  <a:cubicBezTo>
                    <a:pt x="420290" y="206346"/>
                    <a:pt x="421389" y="209409"/>
                    <a:pt x="423175" y="212079"/>
                  </a:cubicBezTo>
                  <a:lnTo>
                    <a:pt x="562120" y="212079"/>
                  </a:lnTo>
                  <a:cubicBezTo>
                    <a:pt x="590508" y="213383"/>
                    <a:pt x="612591" y="237252"/>
                    <a:pt x="611680" y="265657"/>
                  </a:cubicBezTo>
                  <a:cubicBezTo>
                    <a:pt x="611966" y="283088"/>
                    <a:pt x="604019" y="299626"/>
                    <a:pt x="590249" y="310306"/>
                  </a:cubicBezTo>
                  <a:cubicBezTo>
                    <a:pt x="598884" y="320548"/>
                    <a:pt x="603599" y="333523"/>
                    <a:pt x="603554" y="346917"/>
                  </a:cubicBezTo>
                  <a:cubicBezTo>
                    <a:pt x="604090" y="368982"/>
                    <a:pt x="591044" y="389110"/>
                    <a:pt x="570693" y="397638"/>
                  </a:cubicBezTo>
                  <a:cubicBezTo>
                    <a:pt x="577131" y="407121"/>
                    <a:pt x="580551" y="418328"/>
                    <a:pt x="580516" y="429785"/>
                  </a:cubicBezTo>
                  <a:cubicBezTo>
                    <a:pt x="581382" y="455734"/>
                    <a:pt x="563237" y="478460"/>
                    <a:pt x="537742" y="483363"/>
                  </a:cubicBezTo>
                  <a:cubicBezTo>
                    <a:pt x="543074" y="492266"/>
                    <a:pt x="545886" y="502455"/>
                    <a:pt x="545869" y="512831"/>
                  </a:cubicBezTo>
                  <a:cubicBezTo>
                    <a:pt x="547324" y="541495"/>
                    <a:pt x="525268" y="565918"/>
                    <a:pt x="496603" y="567373"/>
                  </a:cubicBezTo>
                  <a:cubicBezTo>
                    <a:pt x="496478" y="567382"/>
                    <a:pt x="496344" y="567382"/>
                    <a:pt x="496219" y="567391"/>
                  </a:cubicBezTo>
                  <a:close/>
                  <a:moveTo>
                    <a:pt x="165821" y="490953"/>
                  </a:moveTo>
                  <a:lnTo>
                    <a:pt x="201540" y="490953"/>
                  </a:lnTo>
                  <a:cubicBezTo>
                    <a:pt x="226721" y="490953"/>
                    <a:pt x="242348" y="503187"/>
                    <a:pt x="258958" y="516135"/>
                  </a:cubicBezTo>
                  <a:cubicBezTo>
                    <a:pt x="281818" y="533994"/>
                    <a:pt x="307714" y="554265"/>
                    <a:pt x="367453" y="554265"/>
                  </a:cubicBezTo>
                  <a:lnTo>
                    <a:pt x="412638" y="554711"/>
                  </a:lnTo>
                  <a:cubicBezTo>
                    <a:pt x="417674" y="557167"/>
                    <a:pt x="423201" y="558453"/>
                    <a:pt x="428800" y="558461"/>
                  </a:cubicBezTo>
                  <a:lnTo>
                    <a:pt x="495684" y="558461"/>
                  </a:lnTo>
                  <a:cubicBezTo>
                    <a:pt x="519142" y="557167"/>
                    <a:pt x="537225" y="537289"/>
                    <a:pt x="536314" y="513813"/>
                  </a:cubicBezTo>
                  <a:cubicBezTo>
                    <a:pt x="536394" y="502669"/>
                    <a:pt x="532536" y="491855"/>
                    <a:pt x="525419" y="483274"/>
                  </a:cubicBezTo>
                  <a:lnTo>
                    <a:pt x="519258" y="475951"/>
                  </a:lnTo>
                  <a:lnTo>
                    <a:pt x="530242" y="475951"/>
                  </a:lnTo>
                  <a:cubicBezTo>
                    <a:pt x="553718" y="474656"/>
                    <a:pt x="571827" y="454797"/>
                    <a:pt x="570961" y="431303"/>
                  </a:cubicBezTo>
                  <a:cubicBezTo>
                    <a:pt x="571032" y="419703"/>
                    <a:pt x="566835" y="408487"/>
                    <a:pt x="559174" y="399781"/>
                  </a:cubicBezTo>
                  <a:lnTo>
                    <a:pt x="554173" y="394155"/>
                  </a:lnTo>
                  <a:lnTo>
                    <a:pt x="561495" y="392459"/>
                  </a:lnTo>
                  <a:cubicBezTo>
                    <a:pt x="581105" y="386922"/>
                    <a:pt x="594482" y="368804"/>
                    <a:pt x="594000" y="348435"/>
                  </a:cubicBezTo>
                  <a:cubicBezTo>
                    <a:pt x="594089" y="335576"/>
                    <a:pt x="588892" y="323245"/>
                    <a:pt x="579623" y="314324"/>
                  </a:cubicBezTo>
                  <a:lnTo>
                    <a:pt x="575336" y="310216"/>
                  </a:lnTo>
                  <a:lnTo>
                    <a:pt x="580426" y="307180"/>
                  </a:lnTo>
                  <a:cubicBezTo>
                    <a:pt x="594160" y="298724"/>
                    <a:pt x="602402" y="283650"/>
                    <a:pt x="602125" y="267532"/>
                  </a:cubicBezTo>
                  <a:cubicBezTo>
                    <a:pt x="603036" y="244056"/>
                    <a:pt x="584954" y="224179"/>
                    <a:pt x="561495" y="222884"/>
                  </a:cubicBezTo>
                  <a:lnTo>
                    <a:pt x="418620" y="222884"/>
                  </a:lnTo>
                  <a:lnTo>
                    <a:pt x="417281" y="221187"/>
                  </a:lnTo>
                  <a:cubicBezTo>
                    <a:pt x="413504" y="216472"/>
                    <a:pt x="411289" y="210695"/>
                    <a:pt x="410941" y="204667"/>
                  </a:cubicBezTo>
                  <a:cubicBezTo>
                    <a:pt x="411646" y="199167"/>
                    <a:pt x="413084" y="193791"/>
                    <a:pt x="415227" y="188683"/>
                  </a:cubicBezTo>
                  <a:cubicBezTo>
                    <a:pt x="422014" y="169574"/>
                    <a:pt x="434694" y="134123"/>
                    <a:pt x="434694" y="53934"/>
                  </a:cubicBezTo>
                  <a:cubicBezTo>
                    <a:pt x="434890" y="31547"/>
                    <a:pt x="417960" y="12706"/>
                    <a:pt x="395671" y="10536"/>
                  </a:cubicBezTo>
                  <a:lnTo>
                    <a:pt x="391742" y="10536"/>
                  </a:lnTo>
                  <a:cubicBezTo>
                    <a:pt x="368007" y="10590"/>
                    <a:pt x="348790" y="29842"/>
                    <a:pt x="348790" y="53577"/>
                  </a:cubicBezTo>
                  <a:cubicBezTo>
                    <a:pt x="348790" y="151804"/>
                    <a:pt x="257529" y="216365"/>
                    <a:pt x="218327" y="239493"/>
                  </a:cubicBezTo>
                  <a:cubicBezTo>
                    <a:pt x="208951" y="244967"/>
                    <a:pt x="198289" y="247869"/>
                    <a:pt x="187431" y="247887"/>
                  </a:cubicBezTo>
                  <a:lnTo>
                    <a:pt x="166000" y="247887"/>
                  </a:lnTo>
                  <a:lnTo>
                    <a:pt x="166000" y="235564"/>
                  </a:lnTo>
                  <a:cubicBezTo>
                    <a:pt x="165910" y="220732"/>
                    <a:pt x="154034" y="208668"/>
                    <a:pt x="139210" y="208328"/>
                  </a:cubicBezTo>
                  <a:lnTo>
                    <a:pt x="8926" y="208328"/>
                  </a:lnTo>
                  <a:lnTo>
                    <a:pt x="8926" y="531762"/>
                  </a:lnTo>
                  <a:lnTo>
                    <a:pt x="138853" y="531762"/>
                  </a:lnTo>
                  <a:cubicBezTo>
                    <a:pt x="153677" y="531422"/>
                    <a:pt x="165553" y="519358"/>
                    <a:pt x="165642" y="504526"/>
                  </a:cubicBezTo>
                  <a:close/>
                  <a:moveTo>
                    <a:pt x="496219" y="549532"/>
                  </a:moveTo>
                  <a:lnTo>
                    <a:pt x="429336" y="549532"/>
                  </a:lnTo>
                  <a:cubicBezTo>
                    <a:pt x="425961" y="549460"/>
                    <a:pt x="422612" y="548862"/>
                    <a:pt x="419424" y="547746"/>
                  </a:cubicBezTo>
                  <a:lnTo>
                    <a:pt x="416388" y="546585"/>
                  </a:lnTo>
                  <a:cubicBezTo>
                    <a:pt x="403654" y="540531"/>
                    <a:pt x="395680" y="527547"/>
                    <a:pt x="396028" y="513456"/>
                  </a:cubicBezTo>
                  <a:cubicBezTo>
                    <a:pt x="395475" y="494436"/>
                    <a:pt x="410325" y="478514"/>
                    <a:pt x="429336" y="477737"/>
                  </a:cubicBezTo>
                  <a:lnTo>
                    <a:pt x="496219" y="477737"/>
                  </a:lnTo>
                  <a:cubicBezTo>
                    <a:pt x="516115" y="477737"/>
                    <a:pt x="532251" y="493873"/>
                    <a:pt x="532251" y="513769"/>
                  </a:cubicBezTo>
                  <a:cubicBezTo>
                    <a:pt x="532251" y="533664"/>
                    <a:pt x="516115" y="549800"/>
                    <a:pt x="496219" y="549800"/>
                  </a:cubicBezTo>
                  <a:close/>
                  <a:moveTo>
                    <a:pt x="425318" y="540156"/>
                  </a:moveTo>
                  <a:cubicBezTo>
                    <a:pt x="426639" y="540424"/>
                    <a:pt x="427988" y="540575"/>
                    <a:pt x="429336" y="540602"/>
                  </a:cubicBezTo>
                  <a:lnTo>
                    <a:pt x="496219" y="540602"/>
                  </a:lnTo>
                  <a:cubicBezTo>
                    <a:pt x="511186" y="539111"/>
                    <a:pt x="522116" y="525770"/>
                    <a:pt x="520624" y="510804"/>
                  </a:cubicBezTo>
                  <a:cubicBezTo>
                    <a:pt x="519338" y="497891"/>
                    <a:pt x="509132" y="487685"/>
                    <a:pt x="496219" y="486399"/>
                  </a:cubicBezTo>
                  <a:lnTo>
                    <a:pt x="429336" y="486399"/>
                  </a:lnTo>
                  <a:cubicBezTo>
                    <a:pt x="415254" y="487167"/>
                    <a:pt x="404404" y="499097"/>
                    <a:pt x="404958" y="513188"/>
                  </a:cubicBezTo>
                  <a:cubicBezTo>
                    <a:pt x="404806" y="523645"/>
                    <a:pt x="410575" y="533298"/>
                    <a:pt x="419871" y="538102"/>
                  </a:cubicBezTo>
                  <a:lnTo>
                    <a:pt x="425318" y="538102"/>
                  </a:lnTo>
                  <a:close/>
                  <a:moveTo>
                    <a:pt x="401475" y="547299"/>
                  </a:moveTo>
                  <a:lnTo>
                    <a:pt x="367989" y="547299"/>
                  </a:lnTo>
                  <a:cubicBezTo>
                    <a:pt x="310660" y="547299"/>
                    <a:pt x="286818" y="528636"/>
                    <a:pt x="263780" y="510598"/>
                  </a:cubicBezTo>
                  <a:lnTo>
                    <a:pt x="263780" y="510598"/>
                  </a:lnTo>
                  <a:cubicBezTo>
                    <a:pt x="246992" y="497472"/>
                    <a:pt x="229668" y="483809"/>
                    <a:pt x="202165" y="483809"/>
                  </a:cubicBezTo>
                  <a:lnTo>
                    <a:pt x="166446" y="483809"/>
                  </a:lnTo>
                  <a:lnTo>
                    <a:pt x="166446" y="253513"/>
                  </a:lnTo>
                  <a:lnTo>
                    <a:pt x="187520" y="253513"/>
                  </a:lnTo>
                  <a:cubicBezTo>
                    <a:pt x="199423" y="253575"/>
                    <a:pt x="211121" y="250495"/>
                    <a:pt x="221453" y="244583"/>
                  </a:cubicBezTo>
                  <a:cubicBezTo>
                    <a:pt x="261726" y="220830"/>
                    <a:pt x="355398" y="154661"/>
                    <a:pt x="355398" y="52684"/>
                  </a:cubicBezTo>
                  <a:cubicBezTo>
                    <a:pt x="355398" y="32762"/>
                    <a:pt x="371552" y="16608"/>
                    <a:pt x="391474" y="16608"/>
                  </a:cubicBezTo>
                  <a:cubicBezTo>
                    <a:pt x="411396" y="16608"/>
                    <a:pt x="427550" y="32762"/>
                    <a:pt x="427550" y="52684"/>
                  </a:cubicBezTo>
                  <a:lnTo>
                    <a:pt x="427550" y="54649"/>
                  </a:lnTo>
                  <a:cubicBezTo>
                    <a:pt x="427550" y="132069"/>
                    <a:pt x="415227" y="166716"/>
                    <a:pt x="408709" y="185290"/>
                  </a:cubicBezTo>
                  <a:cubicBezTo>
                    <a:pt x="406253" y="190987"/>
                    <a:pt x="404601" y="196997"/>
                    <a:pt x="403797" y="203149"/>
                  </a:cubicBezTo>
                  <a:lnTo>
                    <a:pt x="403797" y="204310"/>
                  </a:lnTo>
                  <a:cubicBezTo>
                    <a:pt x="404074" y="208221"/>
                    <a:pt x="405003" y="212052"/>
                    <a:pt x="406565" y="215651"/>
                  </a:cubicBezTo>
                  <a:lnTo>
                    <a:pt x="409334" y="221902"/>
                  </a:lnTo>
                  <a:lnTo>
                    <a:pt x="391474" y="221902"/>
                  </a:lnTo>
                  <a:cubicBezTo>
                    <a:pt x="368016" y="223196"/>
                    <a:pt x="349933" y="243074"/>
                    <a:pt x="350844" y="266550"/>
                  </a:cubicBezTo>
                  <a:cubicBezTo>
                    <a:pt x="350799" y="277578"/>
                    <a:pt x="354586" y="288276"/>
                    <a:pt x="361560" y="296822"/>
                  </a:cubicBezTo>
                  <a:lnTo>
                    <a:pt x="365935" y="302090"/>
                  </a:lnTo>
                  <a:lnTo>
                    <a:pt x="359327" y="303965"/>
                  </a:lnTo>
                  <a:cubicBezTo>
                    <a:pt x="340655" y="310136"/>
                    <a:pt x="328216" y="327790"/>
                    <a:pt x="328698" y="347453"/>
                  </a:cubicBezTo>
                  <a:cubicBezTo>
                    <a:pt x="327788" y="370965"/>
                    <a:pt x="345924" y="390851"/>
                    <a:pt x="369418" y="392102"/>
                  </a:cubicBezTo>
                  <a:lnTo>
                    <a:pt x="383973" y="392102"/>
                  </a:lnTo>
                  <a:lnTo>
                    <a:pt x="377722" y="399424"/>
                  </a:lnTo>
                  <a:cubicBezTo>
                    <a:pt x="370606" y="408005"/>
                    <a:pt x="366748" y="418819"/>
                    <a:pt x="366828" y="429963"/>
                  </a:cubicBezTo>
                  <a:cubicBezTo>
                    <a:pt x="366096" y="450037"/>
                    <a:pt x="379071" y="468057"/>
                    <a:pt x="398350" y="473719"/>
                  </a:cubicBezTo>
                  <a:lnTo>
                    <a:pt x="405494" y="475594"/>
                  </a:lnTo>
                  <a:lnTo>
                    <a:pt x="400493" y="481041"/>
                  </a:lnTo>
                  <a:cubicBezTo>
                    <a:pt x="386054" y="497472"/>
                    <a:pt x="384518" y="521573"/>
                    <a:pt x="396743" y="539709"/>
                  </a:cubicBezTo>
                  <a:close/>
                  <a:moveTo>
                    <a:pt x="174929" y="475058"/>
                  </a:moveTo>
                  <a:lnTo>
                    <a:pt x="201718" y="475058"/>
                  </a:lnTo>
                  <a:cubicBezTo>
                    <a:pt x="232258" y="475058"/>
                    <a:pt x="250832" y="489524"/>
                    <a:pt x="268870" y="503544"/>
                  </a:cubicBezTo>
                  <a:lnTo>
                    <a:pt x="268870" y="503544"/>
                  </a:lnTo>
                  <a:cubicBezTo>
                    <a:pt x="290747" y="520689"/>
                    <a:pt x="313518" y="538370"/>
                    <a:pt x="367632" y="538370"/>
                  </a:cubicBezTo>
                  <a:lnTo>
                    <a:pt x="385045" y="538370"/>
                  </a:lnTo>
                  <a:cubicBezTo>
                    <a:pt x="376062" y="519796"/>
                    <a:pt x="377767" y="497829"/>
                    <a:pt x="389510" y="480863"/>
                  </a:cubicBezTo>
                  <a:cubicBezTo>
                    <a:pt x="369695" y="472093"/>
                    <a:pt x="357113" y="452252"/>
                    <a:pt x="357631" y="430588"/>
                  </a:cubicBezTo>
                  <a:cubicBezTo>
                    <a:pt x="357720" y="420203"/>
                    <a:pt x="360649" y="410041"/>
                    <a:pt x="366114" y="401210"/>
                  </a:cubicBezTo>
                  <a:cubicBezTo>
                    <a:pt x="339360" y="397772"/>
                    <a:pt x="319572" y="374590"/>
                    <a:pt x="320394" y="347632"/>
                  </a:cubicBezTo>
                  <a:cubicBezTo>
                    <a:pt x="319912" y="326245"/>
                    <a:pt x="332199" y="306626"/>
                    <a:pt x="351648" y="297715"/>
                  </a:cubicBezTo>
                  <a:cubicBezTo>
                    <a:pt x="345754" y="288454"/>
                    <a:pt x="342656" y="277703"/>
                    <a:pt x="342718" y="266729"/>
                  </a:cubicBezTo>
                  <a:cubicBezTo>
                    <a:pt x="341807" y="238323"/>
                    <a:pt x="363890" y="214454"/>
                    <a:pt x="392278" y="213151"/>
                  </a:cubicBezTo>
                  <a:lnTo>
                    <a:pt x="396832" y="213151"/>
                  </a:lnTo>
                  <a:cubicBezTo>
                    <a:pt x="396118" y="210400"/>
                    <a:pt x="395671" y="207587"/>
                    <a:pt x="395492" y="204757"/>
                  </a:cubicBezTo>
                  <a:lnTo>
                    <a:pt x="395492" y="202792"/>
                  </a:lnTo>
                  <a:cubicBezTo>
                    <a:pt x="396332" y="195738"/>
                    <a:pt x="398136" y="188826"/>
                    <a:pt x="400850" y="182254"/>
                  </a:cubicBezTo>
                  <a:cubicBezTo>
                    <a:pt x="407280" y="164394"/>
                    <a:pt x="418710" y="130372"/>
                    <a:pt x="419245" y="54470"/>
                  </a:cubicBezTo>
                  <a:lnTo>
                    <a:pt x="419245" y="52506"/>
                  </a:lnTo>
                  <a:cubicBezTo>
                    <a:pt x="419245" y="37512"/>
                    <a:pt x="407092" y="25359"/>
                    <a:pt x="392099" y="25359"/>
                  </a:cubicBezTo>
                  <a:cubicBezTo>
                    <a:pt x="377106" y="25359"/>
                    <a:pt x="364953" y="37512"/>
                    <a:pt x="364953" y="52506"/>
                  </a:cubicBezTo>
                  <a:cubicBezTo>
                    <a:pt x="364953" y="159037"/>
                    <a:pt x="268244" y="227527"/>
                    <a:pt x="226721" y="252084"/>
                  </a:cubicBezTo>
                  <a:cubicBezTo>
                    <a:pt x="214925" y="259022"/>
                    <a:pt x="201477" y="262665"/>
                    <a:pt x="187788" y="262621"/>
                  </a:cubicBezTo>
                  <a:lnTo>
                    <a:pt x="175286" y="262621"/>
                  </a:lnTo>
                  <a:close/>
                  <a:moveTo>
                    <a:pt x="139210" y="523547"/>
                  </a:moveTo>
                  <a:lnTo>
                    <a:pt x="15802" y="523547"/>
                  </a:lnTo>
                  <a:lnTo>
                    <a:pt x="15802" y="213686"/>
                  </a:lnTo>
                  <a:lnTo>
                    <a:pt x="138853" y="213686"/>
                  </a:lnTo>
                  <a:cubicBezTo>
                    <a:pt x="150006" y="213784"/>
                    <a:pt x="159026" y="222803"/>
                    <a:pt x="159124" y="233957"/>
                  </a:cubicBezTo>
                  <a:lnTo>
                    <a:pt x="159124" y="503008"/>
                  </a:lnTo>
                  <a:cubicBezTo>
                    <a:pt x="159177" y="514269"/>
                    <a:pt x="150114" y="523448"/>
                    <a:pt x="138853" y="523547"/>
                  </a:cubicBezTo>
                  <a:close/>
                  <a:moveTo>
                    <a:pt x="25089" y="514617"/>
                  </a:moveTo>
                  <a:lnTo>
                    <a:pt x="139210" y="514617"/>
                  </a:lnTo>
                  <a:cubicBezTo>
                    <a:pt x="145470" y="514617"/>
                    <a:pt x="150551" y="509536"/>
                    <a:pt x="150551" y="503276"/>
                  </a:cubicBezTo>
                  <a:lnTo>
                    <a:pt x="150551" y="234314"/>
                  </a:lnTo>
                  <a:cubicBezTo>
                    <a:pt x="150507" y="228054"/>
                    <a:pt x="145470" y="222982"/>
                    <a:pt x="139210" y="222884"/>
                  </a:cubicBezTo>
                  <a:lnTo>
                    <a:pt x="24732" y="222884"/>
                  </a:lnTo>
                  <a:close/>
                  <a:moveTo>
                    <a:pt x="531134" y="466664"/>
                  </a:moveTo>
                  <a:lnTo>
                    <a:pt x="407905" y="466664"/>
                  </a:lnTo>
                  <a:cubicBezTo>
                    <a:pt x="388009" y="466664"/>
                    <a:pt x="371874" y="450528"/>
                    <a:pt x="371874" y="430633"/>
                  </a:cubicBezTo>
                  <a:cubicBezTo>
                    <a:pt x="371874" y="410738"/>
                    <a:pt x="388009" y="394602"/>
                    <a:pt x="407905" y="394602"/>
                  </a:cubicBezTo>
                  <a:lnTo>
                    <a:pt x="531134" y="394602"/>
                  </a:lnTo>
                  <a:cubicBezTo>
                    <a:pt x="551030" y="394602"/>
                    <a:pt x="567166" y="410738"/>
                    <a:pt x="567166" y="430633"/>
                  </a:cubicBezTo>
                  <a:cubicBezTo>
                    <a:pt x="567166" y="450528"/>
                    <a:pt x="551030" y="466664"/>
                    <a:pt x="531134" y="466664"/>
                  </a:cubicBezTo>
                  <a:close/>
                  <a:moveTo>
                    <a:pt x="407905" y="403532"/>
                  </a:moveTo>
                  <a:cubicBezTo>
                    <a:pt x="392939" y="405023"/>
                    <a:pt x="382009" y="418364"/>
                    <a:pt x="383500" y="433330"/>
                  </a:cubicBezTo>
                  <a:cubicBezTo>
                    <a:pt x="384786" y="446242"/>
                    <a:pt x="394992" y="456449"/>
                    <a:pt x="407905" y="457735"/>
                  </a:cubicBezTo>
                  <a:lnTo>
                    <a:pt x="531134" y="457735"/>
                  </a:lnTo>
                  <a:cubicBezTo>
                    <a:pt x="546101" y="456243"/>
                    <a:pt x="557031" y="442902"/>
                    <a:pt x="555539" y="427936"/>
                  </a:cubicBezTo>
                  <a:cubicBezTo>
                    <a:pt x="554253" y="415024"/>
                    <a:pt x="544047" y="404817"/>
                    <a:pt x="531134" y="403532"/>
                  </a:cubicBezTo>
                  <a:close/>
                  <a:moveTo>
                    <a:pt x="553637" y="383797"/>
                  </a:moveTo>
                  <a:lnTo>
                    <a:pt x="369686" y="383797"/>
                  </a:lnTo>
                  <a:cubicBezTo>
                    <a:pt x="349790" y="383797"/>
                    <a:pt x="333654" y="367661"/>
                    <a:pt x="333654" y="347766"/>
                  </a:cubicBezTo>
                  <a:cubicBezTo>
                    <a:pt x="333654" y="327870"/>
                    <a:pt x="349790" y="311734"/>
                    <a:pt x="369686" y="311734"/>
                  </a:cubicBezTo>
                  <a:lnTo>
                    <a:pt x="553637" y="311734"/>
                  </a:lnTo>
                  <a:cubicBezTo>
                    <a:pt x="573533" y="311734"/>
                    <a:pt x="589669" y="327870"/>
                    <a:pt x="589669" y="347766"/>
                  </a:cubicBezTo>
                  <a:cubicBezTo>
                    <a:pt x="589669" y="367661"/>
                    <a:pt x="573533" y="383797"/>
                    <a:pt x="553637" y="383797"/>
                  </a:cubicBezTo>
                  <a:close/>
                  <a:moveTo>
                    <a:pt x="369864" y="320843"/>
                  </a:moveTo>
                  <a:cubicBezTo>
                    <a:pt x="354898" y="322334"/>
                    <a:pt x="343968" y="335675"/>
                    <a:pt x="345459" y="350641"/>
                  </a:cubicBezTo>
                  <a:cubicBezTo>
                    <a:pt x="346745" y="363553"/>
                    <a:pt x="356952" y="373760"/>
                    <a:pt x="369864" y="375046"/>
                  </a:cubicBezTo>
                  <a:lnTo>
                    <a:pt x="553637" y="375046"/>
                  </a:lnTo>
                  <a:cubicBezTo>
                    <a:pt x="568603" y="373555"/>
                    <a:pt x="579533" y="360213"/>
                    <a:pt x="578042" y="345247"/>
                  </a:cubicBezTo>
                  <a:cubicBezTo>
                    <a:pt x="576756" y="332335"/>
                    <a:pt x="566550" y="322129"/>
                    <a:pt x="553637" y="320843"/>
                  </a:cubicBezTo>
                  <a:close/>
                  <a:moveTo>
                    <a:pt x="562031" y="302983"/>
                  </a:moveTo>
                  <a:lnTo>
                    <a:pt x="391921" y="302983"/>
                  </a:lnTo>
                  <a:cubicBezTo>
                    <a:pt x="372025" y="302983"/>
                    <a:pt x="355889" y="286847"/>
                    <a:pt x="355889" y="266952"/>
                  </a:cubicBezTo>
                  <a:cubicBezTo>
                    <a:pt x="355889" y="247057"/>
                    <a:pt x="372025" y="230920"/>
                    <a:pt x="391921" y="230920"/>
                  </a:cubicBezTo>
                  <a:lnTo>
                    <a:pt x="562031" y="230920"/>
                  </a:lnTo>
                  <a:cubicBezTo>
                    <a:pt x="581927" y="230920"/>
                    <a:pt x="598063" y="247057"/>
                    <a:pt x="598063" y="266952"/>
                  </a:cubicBezTo>
                  <a:cubicBezTo>
                    <a:pt x="598063" y="286847"/>
                    <a:pt x="581927" y="302983"/>
                    <a:pt x="562031" y="302983"/>
                  </a:cubicBezTo>
                  <a:close/>
                  <a:moveTo>
                    <a:pt x="391921" y="239850"/>
                  </a:moveTo>
                  <a:cubicBezTo>
                    <a:pt x="376955" y="241341"/>
                    <a:pt x="366025" y="254682"/>
                    <a:pt x="367516" y="269649"/>
                  </a:cubicBezTo>
                  <a:cubicBezTo>
                    <a:pt x="368802" y="282561"/>
                    <a:pt x="379008" y="292767"/>
                    <a:pt x="391921" y="294053"/>
                  </a:cubicBezTo>
                  <a:lnTo>
                    <a:pt x="562031" y="294053"/>
                  </a:lnTo>
                  <a:cubicBezTo>
                    <a:pt x="576997" y="292562"/>
                    <a:pt x="587927" y="279221"/>
                    <a:pt x="586436" y="264255"/>
                  </a:cubicBezTo>
                  <a:cubicBezTo>
                    <a:pt x="585150" y="251343"/>
                    <a:pt x="574944" y="241136"/>
                    <a:pt x="562031" y="2398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Passion One"/>
              <a:buNone/>
              <a:defRPr sz="30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●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○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■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●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○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■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●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hasadith"/>
              <a:buChar char="○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Thasadith"/>
              <a:buChar char="■"/>
              <a:defRPr b="1" sz="1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 rot="5400000">
            <a:off x="-509475" y="4648763"/>
            <a:ext cx="11847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SLIDESMANIA.COM</a:t>
            </a:r>
            <a:endParaRPr sz="11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Relationship Id="rId4" Type="http://schemas.openxmlformats.org/officeDocument/2006/relationships/image" Target="../media/image19.jpg"/><Relationship Id="rId5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x-L5TZSSWeMOOjVkzuHEqTZ6K6s1-4Ia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www.youtube.com/watch?v=Dw283LyJKcM" TargetMode="External"/><Relationship Id="rId6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W6wIEp-M4tg" TargetMode="External"/><Relationship Id="rId4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25"/>
          <p:cNvSpPr txBox="1"/>
          <p:nvPr>
            <p:ph type="title"/>
          </p:nvPr>
        </p:nvSpPr>
        <p:spPr>
          <a:xfrm>
            <a:off x="2568431" y="1405144"/>
            <a:ext cx="5490000" cy="20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Year 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Keynote: e-book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1</a:t>
            </a:r>
            <a:endParaRPr/>
          </a:p>
        </p:txBody>
      </p:sp>
      <p:sp>
        <p:nvSpPr>
          <p:cNvPr id="1534" name="Google Shape;1534;p25"/>
          <p:cNvSpPr txBox="1"/>
          <p:nvPr>
            <p:ph idx="1" type="subTitle"/>
          </p:nvPr>
        </p:nvSpPr>
        <p:spPr>
          <a:xfrm>
            <a:off x="2416256" y="4439606"/>
            <a:ext cx="58785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2025 Term 1.1</a:t>
            </a:r>
            <a:endParaRPr/>
          </a:p>
        </p:txBody>
      </p:sp>
      <p:pic>
        <p:nvPicPr>
          <p:cNvPr id="1535" name="Google Shape;15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425" y="1575250"/>
            <a:ext cx="1758600" cy="17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p34"/>
          <p:cNvSpPr txBox="1"/>
          <p:nvPr>
            <p:ph idx="1" type="body"/>
          </p:nvPr>
        </p:nvSpPr>
        <p:spPr>
          <a:xfrm>
            <a:off x="707645" y="1281743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Your own copy of the slides on Keynote</a:t>
            </a:r>
            <a:endParaRPr sz="1800"/>
          </a:p>
        </p:txBody>
      </p:sp>
      <p:sp>
        <p:nvSpPr>
          <p:cNvPr id="1596" name="Google Shape;1596;p34"/>
          <p:cNvSpPr txBox="1"/>
          <p:nvPr>
            <p:ph idx="2" type="body"/>
          </p:nvPr>
        </p:nvSpPr>
        <p:spPr>
          <a:xfrm>
            <a:off x="1083979" y="2254334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Make sure your copy has YOUR NAME</a:t>
            </a:r>
            <a:endParaRPr sz="1800"/>
          </a:p>
        </p:txBody>
      </p:sp>
      <p:sp>
        <p:nvSpPr>
          <p:cNvPr id="1597" name="Google Shape;1597;p34"/>
          <p:cNvSpPr txBox="1"/>
          <p:nvPr>
            <p:ph idx="3" type="body"/>
          </p:nvPr>
        </p:nvSpPr>
        <p:spPr>
          <a:xfrm>
            <a:off x="1436549" y="3226870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/>
              <a:t>Check the story is in the correct order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8" name="Google Shape;1598;p34"/>
          <p:cNvSpPr txBox="1"/>
          <p:nvPr>
            <p:ph idx="4" type="body"/>
          </p:nvPr>
        </p:nvSpPr>
        <p:spPr>
          <a:xfrm>
            <a:off x="1854816" y="4199429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/>
              <a:t>All slides formatted clearly (same font)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9" name="Google Shape;1599;p34"/>
          <p:cNvSpPr txBox="1"/>
          <p:nvPr>
            <p:ph type="title"/>
          </p:nvPr>
        </p:nvSpPr>
        <p:spPr>
          <a:xfrm>
            <a:off x="-772169" y="180425"/>
            <a:ext cx="8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</a:rPr>
              <a:t>What you should have so far: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3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5"/>
          <p:cNvSpPr txBox="1"/>
          <p:nvPr>
            <p:ph type="title"/>
          </p:nvPr>
        </p:nvSpPr>
        <p:spPr>
          <a:xfrm>
            <a:off x="-1422012" y="354379"/>
            <a:ext cx="85206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can we trace an image? </a:t>
            </a:r>
            <a:endParaRPr/>
          </a:p>
        </p:txBody>
      </p:sp>
      <p:sp>
        <p:nvSpPr>
          <p:cNvPr id="1605" name="Google Shape;1605;p35"/>
          <p:cNvSpPr txBox="1"/>
          <p:nvPr/>
        </p:nvSpPr>
        <p:spPr>
          <a:xfrm>
            <a:off x="471600" y="1277475"/>
            <a:ext cx="41004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Thasadith"/>
              <a:buChar char="-"/>
            </a:pPr>
            <a:r>
              <a:rPr lang="en-GB" sz="27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Get YOUR iPad</a:t>
            </a:r>
            <a:endParaRPr sz="27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Thasadith"/>
              <a:buChar char="-"/>
            </a:pPr>
            <a:r>
              <a:rPr lang="en-GB" sz="27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Open your story</a:t>
            </a:r>
            <a:endParaRPr sz="27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Thasadith"/>
              <a:buChar char="-"/>
            </a:pPr>
            <a:r>
              <a:rPr lang="en-GB" sz="27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You need an Apple pen </a:t>
            </a:r>
            <a:endParaRPr sz="27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Thasadith"/>
              <a:buChar char="-"/>
            </a:pPr>
            <a:r>
              <a:rPr lang="en-GB" sz="27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Scribble mode off </a:t>
            </a:r>
            <a:endParaRPr sz="27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Thasadith"/>
              <a:buChar char="-"/>
            </a:pPr>
            <a:r>
              <a:rPr lang="en-GB" sz="27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Choose 3 or 4 images you want to trace and animate</a:t>
            </a:r>
            <a:endParaRPr sz="27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</p:txBody>
      </p:sp>
      <p:pic>
        <p:nvPicPr>
          <p:cNvPr id="1606" name="Google Shape;160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5875" y="315813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7" name="Google Shape;16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2700" y="1789275"/>
            <a:ext cx="4047225" cy="156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35"/>
          <p:cNvSpPr txBox="1"/>
          <p:nvPr/>
        </p:nvSpPr>
        <p:spPr>
          <a:xfrm>
            <a:off x="4173625" y="3811700"/>
            <a:ext cx="3381600" cy="6036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 u="sng">
                <a:latin typeface="Boogaloo"/>
                <a:ea typeface="Boogaloo"/>
                <a:cs typeface="Boogaloo"/>
                <a:sym typeface="Boogaloo"/>
              </a:rPr>
              <a:t>Vocab</a:t>
            </a:r>
            <a:r>
              <a:rPr lang="en-GB" sz="2100">
                <a:latin typeface="Boogaloo"/>
                <a:ea typeface="Boogaloo"/>
                <a:cs typeface="Boogaloo"/>
                <a:sym typeface="Boogaloo"/>
              </a:rPr>
              <a:t>     </a:t>
            </a:r>
            <a:r>
              <a:rPr lang="en-GB" sz="2100">
                <a:latin typeface="Boogaloo"/>
                <a:ea typeface="Boogaloo"/>
                <a:cs typeface="Boogaloo"/>
                <a:sym typeface="Boogaloo"/>
              </a:rPr>
              <a:t>Opacity       Transparent </a:t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Boogaloo"/>
                <a:ea typeface="Boogaloo"/>
                <a:cs typeface="Boogaloo"/>
                <a:sym typeface="Boogaloo"/>
              </a:rPr>
              <a:t> </a:t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36"/>
          <p:cNvSpPr txBox="1"/>
          <p:nvPr>
            <p:ph type="title"/>
          </p:nvPr>
        </p:nvSpPr>
        <p:spPr>
          <a:xfrm>
            <a:off x="311738" y="315829"/>
            <a:ext cx="85206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69900" lvl="0" marL="457200" rtl="0" algn="ctr">
              <a:spcBef>
                <a:spcPts val="0"/>
              </a:spcBef>
              <a:spcAft>
                <a:spcPts val="0"/>
              </a:spcAft>
              <a:buSzPts val="3800"/>
              <a:buChar char="-"/>
            </a:pPr>
            <a:r>
              <a:rPr lang="en-GB"/>
              <a:t>Trace 3 or 4 images </a:t>
            </a:r>
            <a:endParaRPr/>
          </a:p>
          <a:p>
            <a:pPr indent="-469900" lvl="0" marL="457200" rtl="0" algn="ctr">
              <a:spcBef>
                <a:spcPts val="0"/>
              </a:spcBef>
              <a:spcAft>
                <a:spcPts val="0"/>
              </a:spcAft>
              <a:buSzPts val="3800"/>
              <a:buChar char="-"/>
            </a:pPr>
            <a:r>
              <a:rPr lang="en-GB"/>
              <a:t>Remove the backgrounds on the rest</a:t>
            </a:r>
            <a:endParaRPr/>
          </a:p>
        </p:txBody>
      </p:sp>
      <p:pic>
        <p:nvPicPr>
          <p:cNvPr id="1614" name="Google Shape;1614;p36"/>
          <p:cNvPicPr preferRelativeResize="0"/>
          <p:nvPr/>
        </p:nvPicPr>
        <p:blipFill rotWithShape="1">
          <a:blip r:embed="rId3">
            <a:alphaModFix/>
          </a:blip>
          <a:srcRect b="41700" l="32240" r="0" t="18672"/>
          <a:stretch/>
        </p:blipFill>
        <p:spPr>
          <a:xfrm>
            <a:off x="1749163" y="1862500"/>
            <a:ext cx="5645776" cy="2476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15" name="Google Shape;1615;p36"/>
          <p:cNvSpPr/>
          <p:nvPr/>
        </p:nvSpPr>
        <p:spPr>
          <a:xfrm rot="-5836401">
            <a:off x="4891009" y="2797152"/>
            <a:ext cx="1537875" cy="60701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hasadith"/>
              <a:ea typeface="Thasadith"/>
              <a:cs typeface="Thasadith"/>
              <a:sym typeface="Thasadith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7"/>
          <p:cNvSpPr txBox="1"/>
          <p:nvPr>
            <p:ph type="title"/>
          </p:nvPr>
        </p:nvSpPr>
        <p:spPr>
          <a:xfrm>
            <a:off x="2568431" y="1405144"/>
            <a:ext cx="5490000" cy="20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Year 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Keynote: e-book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3</a:t>
            </a:r>
            <a:endParaRPr/>
          </a:p>
        </p:txBody>
      </p:sp>
      <p:sp>
        <p:nvSpPr>
          <p:cNvPr id="1621" name="Google Shape;1621;p37"/>
          <p:cNvSpPr txBox="1"/>
          <p:nvPr>
            <p:ph idx="1" type="subTitle"/>
          </p:nvPr>
        </p:nvSpPr>
        <p:spPr>
          <a:xfrm>
            <a:off x="2416256" y="4439606"/>
            <a:ext cx="58785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2025 Term 1.1</a:t>
            </a:r>
            <a:endParaRPr/>
          </a:p>
        </p:txBody>
      </p:sp>
      <p:pic>
        <p:nvPicPr>
          <p:cNvPr id="1622" name="Google Shape;16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425" y="1575250"/>
            <a:ext cx="1758600" cy="17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" name="Google Shape;1627;p38"/>
          <p:cNvSpPr txBox="1"/>
          <p:nvPr>
            <p:ph type="title"/>
          </p:nvPr>
        </p:nvSpPr>
        <p:spPr>
          <a:xfrm>
            <a:off x="1503300" y="1256681"/>
            <a:ext cx="6390900" cy="27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Describe to the person </a:t>
            </a:r>
            <a:r>
              <a:rPr lang="en-GB"/>
              <a:t>next</a:t>
            </a:r>
            <a:r>
              <a:rPr lang="en-GB"/>
              <a:t> to you, how do you trace an image?</a:t>
            </a:r>
            <a:endParaRPr/>
          </a:p>
        </p:txBody>
      </p:sp>
      <p:sp>
        <p:nvSpPr>
          <p:cNvPr id="1628" name="Google Shape;1628;p38"/>
          <p:cNvSpPr txBox="1"/>
          <p:nvPr/>
        </p:nvSpPr>
        <p:spPr>
          <a:xfrm>
            <a:off x="51100" y="4235525"/>
            <a:ext cx="3381600" cy="6036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 u="sng">
                <a:latin typeface="Boogaloo"/>
                <a:ea typeface="Boogaloo"/>
                <a:cs typeface="Boogaloo"/>
                <a:sym typeface="Boogaloo"/>
              </a:rPr>
              <a:t>Vocab</a:t>
            </a:r>
            <a:r>
              <a:rPr lang="en-GB" sz="2100">
                <a:latin typeface="Boogaloo"/>
                <a:ea typeface="Boogaloo"/>
                <a:cs typeface="Boogaloo"/>
                <a:sym typeface="Boogaloo"/>
              </a:rPr>
              <a:t>     Opacity       Transparent </a:t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latin typeface="Boogaloo"/>
                <a:ea typeface="Boogaloo"/>
                <a:cs typeface="Boogaloo"/>
                <a:sym typeface="Boogaloo"/>
              </a:rPr>
              <a:t> </a:t>
            </a:r>
            <a:endParaRPr sz="2100">
              <a:latin typeface="Boogaloo"/>
              <a:ea typeface="Boogaloo"/>
              <a:cs typeface="Boogaloo"/>
              <a:sym typeface="Boogalo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39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Objectives:</a:t>
            </a:r>
            <a:endParaRPr/>
          </a:p>
        </p:txBody>
      </p:sp>
      <p:sp>
        <p:nvSpPr>
          <p:cNvPr id="1634" name="Google Shape;1634;p39"/>
          <p:cNvSpPr txBox="1"/>
          <p:nvPr>
            <p:ph idx="1" type="body"/>
          </p:nvPr>
        </p:nvSpPr>
        <p:spPr>
          <a:xfrm>
            <a:off x="857250" y="1489400"/>
            <a:ext cx="74124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GB" sz="2400">
                <a:solidFill>
                  <a:schemeClr val="dk1"/>
                </a:solidFill>
              </a:rPr>
              <a:t>To be able to format slides on Keynote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GB" sz="2400">
                <a:solidFill>
                  <a:schemeClr val="dk1"/>
                </a:solidFill>
              </a:rPr>
              <a:t>To be able to trace an image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-"/>
            </a:pPr>
            <a:r>
              <a:rPr lang="en-GB" sz="2400">
                <a:solidFill>
                  <a:srgbClr val="FF0000"/>
                </a:solidFill>
              </a:rPr>
              <a:t>To be able to animate my slides to create an ebook </a:t>
            </a:r>
            <a:endParaRPr sz="2400">
              <a:solidFill>
                <a:srgbClr val="FF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-"/>
            </a:pPr>
            <a:r>
              <a:rPr lang="en-GB" sz="2400">
                <a:solidFill>
                  <a:srgbClr val="FF0000"/>
                </a:solidFill>
              </a:rPr>
              <a:t>To be able to publish my work </a:t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p40"/>
          <p:cNvSpPr txBox="1"/>
          <p:nvPr>
            <p:ph idx="1" type="body"/>
          </p:nvPr>
        </p:nvSpPr>
        <p:spPr>
          <a:xfrm>
            <a:off x="707645" y="1281743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Your own slides copy all </a:t>
            </a:r>
            <a:r>
              <a:rPr lang="en-GB" sz="2300"/>
              <a:t>formatted</a:t>
            </a:r>
            <a:r>
              <a:rPr lang="en-GB" sz="2300"/>
              <a:t> </a:t>
            </a:r>
            <a:endParaRPr sz="2300"/>
          </a:p>
        </p:txBody>
      </p:sp>
      <p:sp>
        <p:nvSpPr>
          <p:cNvPr id="1640" name="Google Shape;1640;p40"/>
          <p:cNvSpPr txBox="1"/>
          <p:nvPr>
            <p:ph idx="2" type="body"/>
          </p:nvPr>
        </p:nvSpPr>
        <p:spPr>
          <a:xfrm>
            <a:off x="1083979" y="2254334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300"/>
              <a:t>All slides formatted clearly (same font)</a:t>
            </a:r>
            <a:endParaRPr sz="2300"/>
          </a:p>
        </p:txBody>
      </p:sp>
      <p:sp>
        <p:nvSpPr>
          <p:cNvPr id="1641" name="Google Shape;1641;p40"/>
          <p:cNvSpPr txBox="1"/>
          <p:nvPr>
            <p:ph idx="3" type="body"/>
          </p:nvPr>
        </p:nvSpPr>
        <p:spPr>
          <a:xfrm>
            <a:off x="1436549" y="3226870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300"/>
              <a:t>At least 2 or 3 images traced </a:t>
            </a:r>
            <a:endParaRPr sz="2300"/>
          </a:p>
        </p:txBody>
      </p:sp>
      <p:sp>
        <p:nvSpPr>
          <p:cNvPr id="1642" name="Google Shape;1642;p40"/>
          <p:cNvSpPr txBox="1"/>
          <p:nvPr>
            <p:ph idx="4" type="body"/>
          </p:nvPr>
        </p:nvSpPr>
        <p:spPr>
          <a:xfrm>
            <a:off x="1854816" y="4199429"/>
            <a:ext cx="6270900" cy="5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43" name="Google Shape;1643;p40"/>
          <p:cNvSpPr txBox="1"/>
          <p:nvPr>
            <p:ph type="title"/>
          </p:nvPr>
        </p:nvSpPr>
        <p:spPr>
          <a:xfrm>
            <a:off x="-772169" y="180425"/>
            <a:ext cx="82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FF"/>
                </a:solidFill>
              </a:rPr>
              <a:t>What you should have so far: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p41"/>
          <p:cNvSpPr txBox="1"/>
          <p:nvPr>
            <p:ph type="title"/>
          </p:nvPr>
        </p:nvSpPr>
        <p:spPr>
          <a:xfrm>
            <a:off x="1512950" y="177906"/>
            <a:ext cx="6390900" cy="27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it mean to ‘animate’ an item?</a:t>
            </a:r>
            <a:endParaRPr/>
          </a:p>
        </p:txBody>
      </p:sp>
      <p:pic>
        <p:nvPicPr>
          <p:cNvPr id="1649" name="Google Shape;1649;p41"/>
          <p:cNvPicPr preferRelativeResize="0"/>
          <p:nvPr/>
        </p:nvPicPr>
        <p:blipFill rotWithShape="1">
          <a:blip r:embed="rId3">
            <a:alphaModFix/>
          </a:blip>
          <a:srcRect b="37273" l="0" r="0" t="16682"/>
          <a:stretch/>
        </p:blipFill>
        <p:spPr>
          <a:xfrm>
            <a:off x="2338250" y="2768250"/>
            <a:ext cx="4740301" cy="1358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3" name="Shape 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" name="Google Shape;1654;p42"/>
          <p:cNvSpPr txBox="1"/>
          <p:nvPr>
            <p:ph type="title"/>
          </p:nvPr>
        </p:nvSpPr>
        <p:spPr>
          <a:xfrm>
            <a:off x="291691" y="167328"/>
            <a:ext cx="66138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to animate:</a:t>
            </a:r>
            <a:endParaRPr/>
          </a:p>
        </p:txBody>
      </p:sp>
      <p:pic>
        <p:nvPicPr>
          <p:cNvPr id="1655" name="Google Shape;1655;p42"/>
          <p:cNvPicPr preferRelativeResize="0"/>
          <p:nvPr/>
        </p:nvPicPr>
        <p:blipFill rotWithShape="1">
          <a:blip r:embed="rId3">
            <a:alphaModFix/>
          </a:blip>
          <a:srcRect b="37273" l="36054" r="20663" t="16682"/>
          <a:stretch/>
        </p:blipFill>
        <p:spPr>
          <a:xfrm>
            <a:off x="0" y="890000"/>
            <a:ext cx="3928624" cy="260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6" name="Google Shape;165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1525" y="167326"/>
            <a:ext cx="3152123" cy="315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7" name="Google Shape;1657;p42"/>
          <p:cNvPicPr preferRelativeResize="0"/>
          <p:nvPr/>
        </p:nvPicPr>
        <p:blipFill rotWithShape="1">
          <a:blip r:embed="rId5">
            <a:alphaModFix/>
          </a:blip>
          <a:srcRect b="17904" l="62995" r="0" t="0"/>
          <a:stretch/>
        </p:blipFill>
        <p:spPr>
          <a:xfrm>
            <a:off x="6705800" y="982450"/>
            <a:ext cx="2537725" cy="4222676"/>
          </a:xfrm>
          <a:prstGeom prst="rect">
            <a:avLst/>
          </a:prstGeom>
          <a:noFill/>
          <a:ln>
            <a:noFill/>
          </a:ln>
        </p:spPr>
      </p:pic>
      <p:sp>
        <p:nvSpPr>
          <p:cNvPr id="1658" name="Google Shape;1658;p42"/>
          <p:cNvSpPr/>
          <p:nvPr/>
        </p:nvSpPr>
        <p:spPr>
          <a:xfrm rot="-5836401">
            <a:off x="2550309" y="2492414"/>
            <a:ext cx="1537875" cy="60701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hasadith"/>
              <a:ea typeface="Thasadith"/>
              <a:cs typeface="Thasadith"/>
              <a:sym typeface="Thasadith"/>
            </a:endParaRPr>
          </a:p>
        </p:txBody>
      </p:sp>
      <p:sp>
        <p:nvSpPr>
          <p:cNvPr id="1659" name="Google Shape;1659;p42"/>
          <p:cNvSpPr/>
          <p:nvPr/>
        </p:nvSpPr>
        <p:spPr>
          <a:xfrm rot="-5836424">
            <a:off x="4193056" y="3508943"/>
            <a:ext cx="1146829" cy="60701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hasadith"/>
              <a:ea typeface="Thasadith"/>
              <a:cs typeface="Thasadith"/>
              <a:sym typeface="Thasadith"/>
            </a:endParaRPr>
          </a:p>
        </p:txBody>
      </p:sp>
      <p:sp>
        <p:nvSpPr>
          <p:cNvPr id="1660" name="Google Shape;1660;p42"/>
          <p:cNvSpPr/>
          <p:nvPr/>
        </p:nvSpPr>
        <p:spPr>
          <a:xfrm rot="2879668">
            <a:off x="8220391" y="483852"/>
            <a:ext cx="836518" cy="607086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hasadith"/>
              <a:ea typeface="Thasadith"/>
              <a:cs typeface="Thasadith"/>
              <a:sym typeface="Thasadith"/>
            </a:endParaRPr>
          </a:p>
        </p:txBody>
      </p:sp>
      <p:sp>
        <p:nvSpPr>
          <p:cNvPr id="1661" name="Google Shape;1661;p42"/>
          <p:cNvSpPr/>
          <p:nvPr/>
        </p:nvSpPr>
        <p:spPr>
          <a:xfrm rot="2468279">
            <a:off x="7811524" y="3759790"/>
            <a:ext cx="1045640" cy="60682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hasadith"/>
              <a:ea typeface="Thasadith"/>
              <a:cs typeface="Thasadith"/>
              <a:sym typeface="Thasadith"/>
            </a:endParaRPr>
          </a:p>
        </p:txBody>
      </p:sp>
      <p:sp>
        <p:nvSpPr>
          <p:cNvPr id="1662" name="Google Shape;1662;p42"/>
          <p:cNvSpPr txBox="1"/>
          <p:nvPr/>
        </p:nvSpPr>
        <p:spPr>
          <a:xfrm>
            <a:off x="628000" y="3673650"/>
            <a:ext cx="3496500" cy="1214700"/>
          </a:xfrm>
          <a:prstGeom prst="rect">
            <a:avLst/>
          </a:prstGeom>
          <a:solidFill>
            <a:srgbClr val="FDFFFB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3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Remember it is an e-book it needs to be simple and clear!</a:t>
            </a:r>
            <a:endParaRPr b="1" sz="23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p43"/>
          <p:cNvSpPr txBox="1"/>
          <p:nvPr/>
        </p:nvSpPr>
        <p:spPr>
          <a:xfrm>
            <a:off x="110525" y="69675"/>
            <a:ext cx="4755600" cy="646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rPr>
              <a:t>Exporting to SeeSaw</a:t>
            </a:r>
            <a:endParaRPr sz="2800">
              <a:solidFill>
                <a:schemeClr val="dk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pic>
        <p:nvPicPr>
          <p:cNvPr id="1668" name="Google Shape;16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1975" y="1775163"/>
            <a:ext cx="1631725" cy="163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9" name="Google Shape;166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3675" y="2286231"/>
            <a:ext cx="565676" cy="56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0" name="Google Shape;167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7050" y="1775175"/>
            <a:ext cx="1749300" cy="174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1" name="Google Shape;1671;p43"/>
          <p:cNvSpPr/>
          <p:nvPr/>
        </p:nvSpPr>
        <p:spPr>
          <a:xfrm>
            <a:off x="3221600" y="2667225"/>
            <a:ext cx="911400" cy="50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672" name="Google Shape;1672;p43"/>
          <p:cNvSpPr/>
          <p:nvPr/>
        </p:nvSpPr>
        <p:spPr>
          <a:xfrm>
            <a:off x="5221400" y="2663125"/>
            <a:ext cx="911400" cy="507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673" name="Google Shape;1673;p43"/>
          <p:cNvSpPr txBox="1"/>
          <p:nvPr/>
        </p:nvSpPr>
        <p:spPr>
          <a:xfrm>
            <a:off x="4176950" y="2946825"/>
            <a:ext cx="911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rPr>
              <a:t>Video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0" name="Google Shape;1540;p26" title="Portal stories 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9650" y="1317175"/>
            <a:ext cx="3568450" cy="26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26"/>
          <p:cNvSpPr txBox="1"/>
          <p:nvPr>
            <p:ph idx="4294967295" type="ctrTitle"/>
          </p:nvPr>
        </p:nvSpPr>
        <p:spPr>
          <a:xfrm>
            <a:off x="961927" y="307650"/>
            <a:ext cx="7680000" cy="716400"/>
          </a:xfrm>
          <a:prstGeom prst="rect">
            <a:avLst/>
          </a:prstGeom>
          <a:solidFill>
            <a:srgbClr val="FFE599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440"/>
              <a:t>Retelling a story with Keynote - WAGOLL</a:t>
            </a:r>
            <a:endParaRPr sz="3440"/>
          </a:p>
        </p:txBody>
      </p:sp>
      <p:pic>
        <p:nvPicPr>
          <p:cNvPr descr="Ms. Taylor Reads Lift by Minh Le Illustrated by Dan Santat" id="1542" name="Google Shape;1542;p26" title="Lift By Minh Le  Illustrations by Dan Santat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8700" y="1317175"/>
            <a:ext cx="3568450" cy="26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3" name="Google Shape;1543;p26"/>
          <p:cNvSpPr txBox="1"/>
          <p:nvPr>
            <p:ph idx="4294967295" type="title"/>
          </p:nvPr>
        </p:nvSpPr>
        <p:spPr>
          <a:xfrm>
            <a:off x="1813293" y="3977550"/>
            <a:ext cx="13704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 </a:t>
            </a:r>
            <a:endParaRPr/>
          </a:p>
        </p:txBody>
      </p:sp>
      <p:sp>
        <p:nvSpPr>
          <p:cNvPr id="1544" name="Google Shape;1544;p26"/>
          <p:cNvSpPr txBox="1"/>
          <p:nvPr>
            <p:ph idx="4294967295" type="title"/>
          </p:nvPr>
        </p:nvSpPr>
        <p:spPr>
          <a:xfrm>
            <a:off x="6076855" y="3977550"/>
            <a:ext cx="22230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Animation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44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Keynote E-Book Creation</a:t>
            </a:r>
            <a:endParaRPr/>
          </a:p>
        </p:txBody>
      </p:sp>
      <p:sp>
        <p:nvSpPr>
          <p:cNvPr id="1679" name="Google Shape;1679;p44"/>
          <p:cNvSpPr txBox="1"/>
          <p:nvPr>
            <p:ph idx="1" type="body"/>
          </p:nvPr>
        </p:nvSpPr>
        <p:spPr>
          <a:xfrm>
            <a:off x="857250" y="1489400"/>
            <a:ext cx="69660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In this project our students used the keynote app to turn a story into an E-book by using a range of tools and skills such as: text &amp; image formatting, digital drawing, animation and transitional effects.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2400">
                <a:solidFill>
                  <a:schemeClr val="dk1"/>
                </a:solidFill>
              </a:rPr>
              <a:t>Great</a:t>
            </a:r>
            <a:r>
              <a:rPr lang="en-GB" sz="2400">
                <a:solidFill>
                  <a:schemeClr val="dk1"/>
                </a:solidFill>
              </a:rPr>
              <a:t> effort Y3! 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7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Objectives:</a:t>
            </a:r>
            <a:endParaRPr/>
          </a:p>
        </p:txBody>
      </p:sp>
      <p:sp>
        <p:nvSpPr>
          <p:cNvPr id="1550" name="Google Shape;1550;p27"/>
          <p:cNvSpPr txBox="1"/>
          <p:nvPr>
            <p:ph idx="1" type="body"/>
          </p:nvPr>
        </p:nvSpPr>
        <p:spPr>
          <a:xfrm>
            <a:off x="857250" y="1489400"/>
            <a:ext cx="69660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-"/>
            </a:pPr>
            <a:r>
              <a:rPr lang="en-GB" sz="2400">
                <a:solidFill>
                  <a:srgbClr val="FF0000"/>
                </a:solidFill>
              </a:rPr>
              <a:t>To be able to format slides on Keynote </a:t>
            </a:r>
            <a:endParaRPr sz="2400">
              <a:solidFill>
                <a:srgbClr val="FF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trace an image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animate my slides to create an ebook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</a:t>
            </a:r>
            <a:r>
              <a:rPr lang="en-GB" sz="2400"/>
              <a:t>publish</a:t>
            </a:r>
            <a:r>
              <a:rPr lang="en-GB" sz="2400"/>
              <a:t> my work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28"/>
          <p:cNvSpPr txBox="1"/>
          <p:nvPr>
            <p:ph type="title"/>
          </p:nvPr>
        </p:nvSpPr>
        <p:spPr>
          <a:xfrm>
            <a:off x="311738" y="315829"/>
            <a:ext cx="85206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Colour Monster</a:t>
            </a:r>
            <a:endParaRPr/>
          </a:p>
        </p:txBody>
      </p:sp>
      <p:pic>
        <p:nvPicPr>
          <p:cNvPr descr="&quot;The Color Monster&quot;&#10;by Anna Llenas&#10;&#10;Narrated by Mr. Joshua Brooks&#10;&#10;*I do not own any rights to this book*&#10;&#10;If you enjoy my read alouds, please like and subscribe!&#10;&#10;MORE FROM MR. BROOKS!&#10;&#10;The Crayon Box That Talked&#10;https://www.youtube.com/watch?v=ri1lNeucMZ0&#10;&#10;Grumpy Monkey&#10;https://www.youtube.com/watch?v=l10mapMdFJY&amp;t=175s&#10;&#10;Dragons Love Tacos&#10;https://www.youtube.com/watch?v=hrBQ2LpL9zw&amp;t=8s" id="1556" name="Google Shape;1556;p28" title="The Color Monster - Read Aloud by Mr. Joshua Brook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0050" y="1162721"/>
            <a:ext cx="6323900" cy="35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0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p29"/>
          <p:cNvSpPr txBox="1"/>
          <p:nvPr>
            <p:ph type="title"/>
          </p:nvPr>
        </p:nvSpPr>
        <p:spPr>
          <a:xfrm>
            <a:off x="483150" y="730781"/>
            <a:ext cx="418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Getting Started</a:t>
            </a:r>
            <a:endParaRPr/>
          </a:p>
        </p:txBody>
      </p:sp>
      <p:sp>
        <p:nvSpPr>
          <p:cNvPr id="1562" name="Google Shape;1562;p29"/>
          <p:cNvSpPr txBox="1"/>
          <p:nvPr>
            <p:ph idx="1" type="body"/>
          </p:nvPr>
        </p:nvSpPr>
        <p:spPr>
          <a:xfrm>
            <a:off x="1612100" y="2000850"/>
            <a:ext cx="5783700" cy="26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Get </a:t>
            </a:r>
            <a:r>
              <a:rPr lang="en-GB" sz="2100" u="sng"/>
              <a:t>your</a:t>
            </a:r>
            <a:r>
              <a:rPr lang="en-GB" sz="2100"/>
              <a:t> school iPad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Find Keynote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Open a “The Colour Monster - BLANK”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Rename ‘</a:t>
            </a:r>
            <a:r>
              <a:rPr lang="en-GB" sz="2100">
                <a:solidFill>
                  <a:srgbClr val="FF0000"/>
                </a:solidFill>
              </a:rPr>
              <a:t>Ms Rhian - 3N</a:t>
            </a:r>
            <a:r>
              <a:rPr lang="en-GB" sz="2100"/>
              <a:t>’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-GB" sz="2100"/>
              <a:t>Open it up</a:t>
            </a:r>
            <a:endParaRPr sz="2100"/>
          </a:p>
        </p:txBody>
      </p:sp>
      <p:pic>
        <p:nvPicPr>
          <p:cNvPr id="1563" name="Google Shape;15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9725" y="575125"/>
            <a:ext cx="1106700" cy="11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" name="Google Shape;1568;p30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To be able to format slides on Keynote:</a:t>
            </a:r>
            <a:endParaRPr b="1" sz="24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9" name="Google Shape;1569;p30"/>
          <p:cNvPicPr preferRelativeResize="0"/>
          <p:nvPr/>
        </p:nvPicPr>
        <p:blipFill rotWithShape="1">
          <a:blip r:embed="rId3">
            <a:alphaModFix/>
          </a:blip>
          <a:srcRect b="61010" l="64775" r="0" t="2894"/>
          <a:stretch/>
        </p:blipFill>
        <p:spPr>
          <a:xfrm>
            <a:off x="1756450" y="3719338"/>
            <a:ext cx="1989100" cy="1424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0" name="Google Shape;1570;p30" title="Screenshot 2024-08-29 at 15.15.18.jpe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75399" y="1199923"/>
            <a:ext cx="1898955" cy="328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1" name="Google Shape;1571;p30" title="Screenshot 2024-08-29 at 15.42.41.jpe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5475" y="1749398"/>
            <a:ext cx="1747565" cy="331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30"/>
          <p:cNvSpPr txBox="1"/>
          <p:nvPr/>
        </p:nvSpPr>
        <p:spPr>
          <a:xfrm>
            <a:off x="724900" y="1199925"/>
            <a:ext cx="3257700" cy="20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Change the background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Size of text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Font type (same for every slide)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Colour of font 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Position of font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hasadith"/>
              <a:buChar char="-"/>
            </a:pPr>
            <a:r>
              <a:rPr lang="en-GB" sz="2000">
                <a:solidFill>
                  <a:schemeClr val="dk2"/>
                </a:solidFill>
                <a:latin typeface="Thasadith"/>
                <a:ea typeface="Thasadith"/>
                <a:cs typeface="Thasadith"/>
                <a:sym typeface="Thasadith"/>
              </a:rPr>
              <a:t>Position of images</a:t>
            </a:r>
            <a:endParaRPr sz="2000">
              <a:solidFill>
                <a:schemeClr val="dk2"/>
              </a:solidFill>
              <a:latin typeface="Thasadith"/>
              <a:ea typeface="Thasadith"/>
              <a:cs typeface="Thasadith"/>
              <a:sym typeface="Thasadith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31"/>
          <p:cNvSpPr txBox="1"/>
          <p:nvPr>
            <p:ph type="title"/>
          </p:nvPr>
        </p:nvSpPr>
        <p:spPr>
          <a:xfrm>
            <a:off x="2568431" y="1405144"/>
            <a:ext cx="5490000" cy="20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Year 3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Keynote: e-book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2</a:t>
            </a:r>
            <a:endParaRPr/>
          </a:p>
        </p:txBody>
      </p:sp>
      <p:sp>
        <p:nvSpPr>
          <p:cNvPr id="1578" name="Google Shape;1578;p31"/>
          <p:cNvSpPr txBox="1"/>
          <p:nvPr>
            <p:ph idx="1" type="subTitle"/>
          </p:nvPr>
        </p:nvSpPr>
        <p:spPr>
          <a:xfrm>
            <a:off x="2416256" y="4439606"/>
            <a:ext cx="5878500" cy="53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2025 Term 1.1</a:t>
            </a:r>
            <a:endParaRPr/>
          </a:p>
        </p:txBody>
      </p:sp>
      <p:pic>
        <p:nvPicPr>
          <p:cNvPr id="1579" name="Google Shape;157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425" y="1575250"/>
            <a:ext cx="1758600" cy="17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" name="Google Shape;1584;p32"/>
          <p:cNvSpPr txBox="1"/>
          <p:nvPr>
            <p:ph type="title"/>
          </p:nvPr>
        </p:nvSpPr>
        <p:spPr>
          <a:xfrm>
            <a:off x="1503300" y="1256681"/>
            <a:ext cx="6390900" cy="274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it mean to ‘format’ a slide?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33"/>
          <p:cNvSpPr txBox="1"/>
          <p:nvPr>
            <p:ph type="title"/>
          </p:nvPr>
        </p:nvSpPr>
        <p:spPr>
          <a:xfrm>
            <a:off x="857250" y="627225"/>
            <a:ext cx="736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Objectives:</a:t>
            </a:r>
            <a:endParaRPr/>
          </a:p>
        </p:txBody>
      </p:sp>
      <p:sp>
        <p:nvSpPr>
          <p:cNvPr id="1590" name="Google Shape;1590;p33"/>
          <p:cNvSpPr txBox="1"/>
          <p:nvPr>
            <p:ph idx="1" type="body"/>
          </p:nvPr>
        </p:nvSpPr>
        <p:spPr>
          <a:xfrm>
            <a:off x="857250" y="1489400"/>
            <a:ext cx="6966000" cy="29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-GB" sz="2400">
                <a:solidFill>
                  <a:schemeClr val="dk1"/>
                </a:solidFill>
              </a:rPr>
              <a:t>To be able to format slides on Keynote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Char char="-"/>
            </a:pPr>
            <a:r>
              <a:rPr lang="en-GB" sz="2400">
                <a:solidFill>
                  <a:srgbClr val="FF0000"/>
                </a:solidFill>
              </a:rPr>
              <a:t>To be able to trace an image</a:t>
            </a:r>
            <a:endParaRPr sz="2400">
              <a:solidFill>
                <a:srgbClr val="FF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animate my slides to create an ebook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publish my work 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Mania">
  <a:themeElements>
    <a:clrScheme name="Simple Light">
      <a:dk1>
        <a:srgbClr val="000000"/>
      </a:dk1>
      <a:lt1>
        <a:srgbClr val="FDE184"/>
      </a:lt1>
      <a:dk2>
        <a:srgbClr val="434343"/>
      </a:dk2>
      <a:lt2>
        <a:srgbClr val="FFFFFF"/>
      </a:lt2>
      <a:accent1>
        <a:srgbClr val="FEE99F"/>
      </a:accent1>
      <a:accent2>
        <a:srgbClr val="F8C17F"/>
      </a:accent2>
      <a:accent3>
        <a:srgbClr val="E98B6B"/>
      </a:accent3>
      <a:accent4>
        <a:srgbClr val="F6B473"/>
      </a:accent4>
      <a:accent5>
        <a:srgbClr val="EDA983"/>
      </a:accent5>
      <a:accent6>
        <a:srgbClr val="CAD8E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